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1296035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7407"/>
    <p:restoredTop sz="94643"/>
  </p:normalViewPr>
  <p:slideViewPr>
    <p:cSldViewPr snapToGrid="0" snapToObjects="1">
      <p:cViewPr>
        <p:scale>
          <a:sx n="110" d="100"/>
          <a:sy n="110" d="100"/>
        </p:scale>
        <p:origin x="1256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0044" y="1122363"/>
            <a:ext cx="9720263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0044" y="3602038"/>
            <a:ext cx="9720263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99CEE-6B71-6241-B003-A86B3CA3EA7C}" type="datetimeFigureOut">
              <a:rPr lang="en-US" smtClean="0"/>
              <a:t>9/12/19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8211-AE58-DE4C-98D6-72FAE6B577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832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99CEE-6B71-6241-B003-A86B3CA3EA7C}" type="datetimeFigureOut">
              <a:rPr lang="en-US" smtClean="0"/>
              <a:t>9/12/19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8211-AE58-DE4C-98D6-72FAE6B577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951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4274" y="1709739"/>
            <a:ext cx="1117830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274" y="4589464"/>
            <a:ext cx="1117830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99CEE-6B71-6241-B003-A86B3CA3EA7C}" type="datetimeFigureOut">
              <a:rPr lang="en-US" smtClean="0"/>
              <a:t>9/12/19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8211-AE58-DE4C-98D6-72FAE6B577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751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1024" y="1825625"/>
            <a:ext cx="5508149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61177" y="1825625"/>
            <a:ext cx="5508149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99CEE-6B71-6241-B003-A86B3CA3EA7C}" type="datetimeFigureOut">
              <a:rPr lang="en-US" smtClean="0"/>
              <a:t>9/12/19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8211-AE58-DE4C-98D6-72FAE6B577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189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712" y="365126"/>
            <a:ext cx="1117830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2713" y="1681163"/>
            <a:ext cx="548283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2713" y="2505075"/>
            <a:ext cx="5482835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61177" y="1681163"/>
            <a:ext cx="55098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61177" y="2505075"/>
            <a:ext cx="55098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99CEE-6B71-6241-B003-A86B3CA3EA7C}" type="datetimeFigureOut">
              <a:rPr lang="en-US" smtClean="0"/>
              <a:t>9/12/19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8211-AE58-DE4C-98D6-72FAE6B577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899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99CEE-6B71-6241-B003-A86B3CA3EA7C}" type="datetimeFigureOut">
              <a:rPr lang="en-US" smtClean="0"/>
              <a:t>9/12/19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8211-AE58-DE4C-98D6-72FAE6B577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053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99CEE-6B71-6241-B003-A86B3CA3EA7C}" type="datetimeFigureOut">
              <a:rPr lang="en-US" smtClean="0"/>
              <a:t>9/12/19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8211-AE58-DE4C-98D6-72FAE6B577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980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713" y="457200"/>
            <a:ext cx="4180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09837" y="987426"/>
            <a:ext cx="656117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2713" y="2057400"/>
            <a:ext cx="4180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99CEE-6B71-6241-B003-A86B3CA3EA7C}" type="datetimeFigureOut">
              <a:rPr lang="en-US" smtClean="0"/>
              <a:t>9/12/19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8211-AE58-DE4C-98D6-72FAE6B577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03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713" y="457200"/>
            <a:ext cx="4180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09837" y="987426"/>
            <a:ext cx="6561177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2713" y="2057400"/>
            <a:ext cx="4180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99CEE-6B71-6241-B003-A86B3CA3EA7C}" type="datetimeFigureOut">
              <a:rPr lang="en-US" smtClean="0"/>
              <a:t>9/12/19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8211-AE58-DE4C-98D6-72FAE6B577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151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99CEE-6B71-6241-B003-A86B3CA3EA7C}" type="datetimeFigureOut">
              <a:rPr lang="en-US" smtClean="0"/>
              <a:t>9/12/19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8211-AE58-DE4C-98D6-72FAE6B577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349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4751" y="365125"/>
            <a:ext cx="27945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1024" y="365125"/>
            <a:ext cx="8221722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99CEE-6B71-6241-B003-A86B3CA3EA7C}" type="datetimeFigureOut">
              <a:rPr lang="en-US" smtClean="0"/>
              <a:t>9/12/19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8211-AE58-DE4C-98D6-72FAE6B577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663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024" y="365126"/>
            <a:ext cx="1117830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1024" y="1825625"/>
            <a:ext cx="1117830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1024" y="6356351"/>
            <a:ext cx="29160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799CEE-6B71-6241-B003-A86B3CA3EA7C}" type="datetimeFigureOut">
              <a:rPr lang="en-US" smtClean="0"/>
              <a:t>9/12/19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93116" y="6356351"/>
            <a:ext cx="437411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53247" y="6356351"/>
            <a:ext cx="29160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C38211-AE58-DE4C-98D6-72FAE6B577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307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1" name="Straight Connector 270">
            <a:extLst>
              <a:ext uri="{FF2B5EF4-FFF2-40B4-BE49-F238E27FC236}">
                <a16:creationId xmlns:a16="http://schemas.microsoft.com/office/drawing/2014/main" id="{EB72A350-E47B-E348-BF08-D498873BDFE4}"/>
              </a:ext>
            </a:extLst>
          </p:cNvPr>
          <p:cNvCxnSpPr>
            <a:cxnSpLocks/>
          </p:cNvCxnSpPr>
          <p:nvPr/>
        </p:nvCxnSpPr>
        <p:spPr>
          <a:xfrm>
            <a:off x="12100030" y="703874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72" name="Straight Connector 271">
            <a:extLst>
              <a:ext uri="{FF2B5EF4-FFF2-40B4-BE49-F238E27FC236}">
                <a16:creationId xmlns:a16="http://schemas.microsoft.com/office/drawing/2014/main" id="{C0E929B6-4506-BA46-94CC-54DDE9B6A0F6}"/>
              </a:ext>
            </a:extLst>
          </p:cNvPr>
          <p:cNvCxnSpPr>
            <a:cxnSpLocks/>
          </p:cNvCxnSpPr>
          <p:nvPr/>
        </p:nvCxnSpPr>
        <p:spPr>
          <a:xfrm>
            <a:off x="12398798" y="706222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Straight Connector 272">
            <a:extLst>
              <a:ext uri="{FF2B5EF4-FFF2-40B4-BE49-F238E27FC236}">
                <a16:creationId xmlns:a16="http://schemas.microsoft.com/office/drawing/2014/main" id="{848F81CC-4E56-254A-81CF-4D358ACD5213}"/>
              </a:ext>
            </a:extLst>
          </p:cNvPr>
          <p:cNvCxnSpPr>
            <a:cxnSpLocks/>
          </p:cNvCxnSpPr>
          <p:nvPr/>
        </p:nvCxnSpPr>
        <p:spPr>
          <a:xfrm>
            <a:off x="12676092" y="706222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04" name="Rectangle 303">
            <a:extLst>
              <a:ext uri="{FF2B5EF4-FFF2-40B4-BE49-F238E27FC236}">
                <a16:creationId xmlns:a16="http://schemas.microsoft.com/office/drawing/2014/main" id="{B903AA6C-CDE0-964C-BD2E-AE4BA4E45CCA}"/>
              </a:ext>
            </a:extLst>
          </p:cNvPr>
          <p:cNvSpPr/>
          <p:nvPr/>
        </p:nvSpPr>
        <p:spPr>
          <a:xfrm>
            <a:off x="0" y="1156824"/>
            <a:ext cx="284848" cy="9706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B1ADB13-C584-2D4C-B1D9-386700B59F57}"/>
              </a:ext>
            </a:extLst>
          </p:cNvPr>
          <p:cNvCxnSpPr>
            <a:cxnSpLocks/>
          </p:cNvCxnSpPr>
          <p:nvPr/>
        </p:nvCxnSpPr>
        <p:spPr>
          <a:xfrm>
            <a:off x="280836" y="703874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AC81C5C-E564-904F-9D71-A1FA902A26B4}"/>
              </a:ext>
            </a:extLst>
          </p:cNvPr>
          <p:cNvCxnSpPr>
            <a:cxnSpLocks/>
          </p:cNvCxnSpPr>
          <p:nvPr/>
        </p:nvCxnSpPr>
        <p:spPr>
          <a:xfrm>
            <a:off x="571459" y="703874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6F37B0A-8112-D04D-8853-9B10C0E76745}"/>
              </a:ext>
            </a:extLst>
          </p:cNvPr>
          <p:cNvCxnSpPr>
            <a:cxnSpLocks/>
          </p:cNvCxnSpPr>
          <p:nvPr/>
        </p:nvCxnSpPr>
        <p:spPr>
          <a:xfrm>
            <a:off x="862082" y="703874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5C6757E-22BE-FC48-A9CE-B151E40A98DD}"/>
              </a:ext>
            </a:extLst>
          </p:cNvPr>
          <p:cNvCxnSpPr>
            <a:cxnSpLocks/>
          </p:cNvCxnSpPr>
          <p:nvPr/>
        </p:nvCxnSpPr>
        <p:spPr>
          <a:xfrm>
            <a:off x="1152705" y="703874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6E84C60-314E-884E-A868-8D4F02E3E5C0}"/>
              </a:ext>
            </a:extLst>
          </p:cNvPr>
          <p:cNvCxnSpPr>
            <a:cxnSpLocks/>
          </p:cNvCxnSpPr>
          <p:nvPr/>
        </p:nvCxnSpPr>
        <p:spPr>
          <a:xfrm>
            <a:off x="1443328" y="703874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CC3A775-6073-6145-9B73-50C675CE3A2D}"/>
              </a:ext>
            </a:extLst>
          </p:cNvPr>
          <p:cNvCxnSpPr>
            <a:cxnSpLocks/>
          </p:cNvCxnSpPr>
          <p:nvPr/>
        </p:nvCxnSpPr>
        <p:spPr>
          <a:xfrm>
            <a:off x="1725156" y="703874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581E1CD-DBF8-C144-BB21-8CA5F0BBBFAE}"/>
              </a:ext>
            </a:extLst>
          </p:cNvPr>
          <p:cNvCxnSpPr>
            <a:cxnSpLocks/>
          </p:cNvCxnSpPr>
          <p:nvPr/>
        </p:nvCxnSpPr>
        <p:spPr>
          <a:xfrm>
            <a:off x="2023917" y="703874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485A470-D85F-AE44-BF02-DF90347F3D35}"/>
              </a:ext>
            </a:extLst>
          </p:cNvPr>
          <p:cNvCxnSpPr>
            <a:cxnSpLocks/>
          </p:cNvCxnSpPr>
          <p:nvPr/>
        </p:nvCxnSpPr>
        <p:spPr>
          <a:xfrm>
            <a:off x="2314540" y="703874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225284E-6930-854E-A277-DC29107B8AB0}"/>
              </a:ext>
            </a:extLst>
          </p:cNvPr>
          <p:cNvCxnSpPr>
            <a:cxnSpLocks/>
          </p:cNvCxnSpPr>
          <p:nvPr/>
        </p:nvCxnSpPr>
        <p:spPr>
          <a:xfrm>
            <a:off x="2585079" y="703874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BCCBE81-5458-B246-A4FD-AFA20A3DFDBE}"/>
              </a:ext>
            </a:extLst>
          </p:cNvPr>
          <p:cNvCxnSpPr>
            <a:cxnSpLocks/>
          </p:cNvCxnSpPr>
          <p:nvPr/>
        </p:nvCxnSpPr>
        <p:spPr>
          <a:xfrm>
            <a:off x="2875702" y="703874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8DECEC6-9B0C-8B42-ACC4-912B9B3D8121}"/>
              </a:ext>
            </a:extLst>
          </p:cNvPr>
          <p:cNvCxnSpPr>
            <a:cxnSpLocks/>
          </p:cNvCxnSpPr>
          <p:nvPr/>
        </p:nvCxnSpPr>
        <p:spPr>
          <a:xfrm>
            <a:off x="3166325" y="703874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5C5B350-92F8-324A-AC68-DFA8A8A164D9}"/>
              </a:ext>
            </a:extLst>
          </p:cNvPr>
          <p:cNvCxnSpPr>
            <a:cxnSpLocks/>
          </p:cNvCxnSpPr>
          <p:nvPr/>
        </p:nvCxnSpPr>
        <p:spPr>
          <a:xfrm>
            <a:off x="3456948" y="703874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9F60104-9EBC-A944-A4B1-269017FDF69D}"/>
              </a:ext>
            </a:extLst>
          </p:cNvPr>
          <p:cNvCxnSpPr>
            <a:cxnSpLocks/>
          </p:cNvCxnSpPr>
          <p:nvPr/>
        </p:nvCxnSpPr>
        <p:spPr>
          <a:xfrm>
            <a:off x="3747571" y="703874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ABE9330-DDC3-F54F-844C-A1B82697E50A}"/>
              </a:ext>
            </a:extLst>
          </p:cNvPr>
          <p:cNvCxnSpPr>
            <a:cxnSpLocks/>
          </p:cNvCxnSpPr>
          <p:nvPr/>
        </p:nvCxnSpPr>
        <p:spPr>
          <a:xfrm>
            <a:off x="4038194" y="703874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272CD5A-2E3D-C64E-BB26-866C12532045}"/>
              </a:ext>
            </a:extLst>
          </p:cNvPr>
          <p:cNvCxnSpPr>
            <a:cxnSpLocks/>
          </p:cNvCxnSpPr>
          <p:nvPr/>
        </p:nvCxnSpPr>
        <p:spPr>
          <a:xfrm>
            <a:off x="4328817" y="703874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97D5076A-2821-7049-A795-29ECBA104931}"/>
              </a:ext>
            </a:extLst>
          </p:cNvPr>
          <p:cNvCxnSpPr>
            <a:cxnSpLocks/>
          </p:cNvCxnSpPr>
          <p:nvPr/>
        </p:nvCxnSpPr>
        <p:spPr>
          <a:xfrm>
            <a:off x="4619440" y="703874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C5D7857A-6F8C-3942-9A6D-D80FF3692A07}"/>
              </a:ext>
            </a:extLst>
          </p:cNvPr>
          <p:cNvCxnSpPr>
            <a:cxnSpLocks/>
          </p:cNvCxnSpPr>
          <p:nvPr/>
        </p:nvCxnSpPr>
        <p:spPr>
          <a:xfrm>
            <a:off x="4910063" y="703874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1553E8CE-C9A4-BF4A-A907-11734B46EAFE}"/>
              </a:ext>
            </a:extLst>
          </p:cNvPr>
          <p:cNvCxnSpPr>
            <a:cxnSpLocks/>
          </p:cNvCxnSpPr>
          <p:nvPr/>
        </p:nvCxnSpPr>
        <p:spPr>
          <a:xfrm>
            <a:off x="5191891" y="703874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3F374AA-C632-1146-9D69-D65798CA841D}"/>
              </a:ext>
            </a:extLst>
          </p:cNvPr>
          <p:cNvCxnSpPr>
            <a:cxnSpLocks/>
          </p:cNvCxnSpPr>
          <p:nvPr/>
        </p:nvCxnSpPr>
        <p:spPr>
          <a:xfrm>
            <a:off x="5490652" y="703874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A3443447-DD41-584F-81BC-74898BB7FC4B}"/>
              </a:ext>
            </a:extLst>
          </p:cNvPr>
          <p:cNvCxnSpPr>
            <a:cxnSpLocks/>
          </p:cNvCxnSpPr>
          <p:nvPr/>
        </p:nvCxnSpPr>
        <p:spPr>
          <a:xfrm>
            <a:off x="5781275" y="703874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4C92E84D-6750-734B-80D0-E334EE7ED124}"/>
              </a:ext>
            </a:extLst>
          </p:cNvPr>
          <p:cNvCxnSpPr>
            <a:cxnSpLocks/>
          </p:cNvCxnSpPr>
          <p:nvPr/>
        </p:nvCxnSpPr>
        <p:spPr>
          <a:xfrm>
            <a:off x="6051814" y="703874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266A6B67-3A1E-8A43-8219-8CBD71F5700D}"/>
              </a:ext>
            </a:extLst>
          </p:cNvPr>
          <p:cNvCxnSpPr>
            <a:cxnSpLocks/>
          </p:cNvCxnSpPr>
          <p:nvPr/>
        </p:nvCxnSpPr>
        <p:spPr>
          <a:xfrm>
            <a:off x="6342437" y="703874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99FB7A13-B7D0-F84F-8569-2E098E3EA1DD}"/>
              </a:ext>
            </a:extLst>
          </p:cNvPr>
          <p:cNvCxnSpPr>
            <a:cxnSpLocks/>
          </p:cNvCxnSpPr>
          <p:nvPr/>
        </p:nvCxnSpPr>
        <p:spPr>
          <a:xfrm>
            <a:off x="6633060" y="703874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479FDD51-D4E5-BD49-AE68-D2F03A71048B}"/>
              </a:ext>
            </a:extLst>
          </p:cNvPr>
          <p:cNvCxnSpPr>
            <a:cxnSpLocks/>
          </p:cNvCxnSpPr>
          <p:nvPr/>
        </p:nvCxnSpPr>
        <p:spPr>
          <a:xfrm>
            <a:off x="6923683" y="703874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F08759C-E4E2-554D-8B4F-95515DD7EA26}"/>
              </a:ext>
            </a:extLst>
          </p:cNvPr>
          <p:cNvCxnSpPr>
            <a:cxnSpLocks/>
          </p:cNvCxnSpPr>
          <p:nvPr/>
        </p:nvCxnSpPr>
        <p:spPr>
          <a:xfrm>
            <a:off x="7207217" y="703874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95C3B288-19D4-294A-832F-8506421F75F9}"/>
              </a:ext>
            </a:extLst>
          </p:cNvPr>
          <p:cNvCxnSpPr>
            <a:cxnSpLocks/>
          </p:cNvCxnSpPr>
          <p:nvPr/>
        </p:nvCxnSpPr>
        <p:spPr>
          <a:xfrm>
            <a:off x="7497840" y="703874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29C46C8D-E08A-EC42-B9F6-C7A9A1A3C42D}"/>
              </a:ext>
            </a:extLst>
          </p:cNvPr>
          <p:cNvCxnSpPr>
            <a:cxnSpLocks/>
          </p:cNvCxnSpPr>
          <p:nvPr/>
        </p:nvCxnSpPr>
        <p:spPr>
          <a:xfrm>
            <a:off x="7788463" y="703874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689BC60F-2A86-4D4D-B357-64AB74EFD117}"/>
              </a:ext>
            </a:extLst>
          </p:cNvPr>
          <p:cNvCxnSpPr>
            <a:cxnSpLocks/>
          </p:cNvCxnSpPr>
          <p:nvPr/>
        </p:nvCxnSpPr>
        <p:spPr>
          <a:xfrm>
            <a:off x="8079086" y="703874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7CA37EBA-B918-A046-B325-6A2B599B3B63}"/>
              </a:ext>
            </a:extLst>
          </p:cNvPr>
          <p:cNvCxnSpPr>
            <a:cxnSpLocks/>
          </p:cNvCxnSpPr>
          <p:nvPr/>
        </p:nvCxnSpPr>
        <p:spPr>
          <a:xfrm>
            <a:off x="8369709" y="703874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F4513D0A-BE48-A548-BB9B-062C18FDEF76}"/>
              </a:ext>
            </a:extLst>
          </p:cNvPr>
          <p:cNvCxnSpPr>
            <a:cxnSpLocks/>
          </p:cNvCxnSpPr>
          <p:nvPr/>
        </p:nvCxnSpPr>
        <p:spPr>
          <a:xfrm>
            <a:off x="8651537" y="703874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FBD1DDBD-D0CD-824E-96E1-BB4D327D18BB}"/>
              </a:ext>
            </a:extLst>
          </p:cNvPr>
          <p:cNvCxnSpPr>
            <a:cxnSpLocks/>
          </p:cNvCxnSpPr>
          <p:nvPr/>
        </p:nvCxnSpPr>
        <p:spPr>
          <a:xfrm>
            <a:off x="8950298" y="703874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4F308623-A280-BC42-B8BB-ADA26DA16786}"/>
              </a:ext>
            </a:extLst>
          </p:cNvPr>
          <p:cNvCxnSpPr>
            <a:cxnSpLocks/>
          </p:cNvCxnSpPr>
          <p:nvPr/>
        </p:nvCxnSpPr>
        <p:spPr>
          <a:xfrm>
            <a:off x="9240921" y="703874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FC381807-A67C-694A-8432-3C4CAE6B476A}"/>
              </a:ext>
            </a:extLst>
          </p:cNvPr>
          <p:cNvCxnSpPr>
            <a:cxnSpLocks/>
          </p:cNvCxnSpPr>
          <p:nvPr/>
        </p:nvCxnSpPr>
        <p:spPr>
          <a:xfrm>
            <a:off x="9511460" y="703874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0439607B-786C-3E4B-8502-45D4473CBDB0}"/>
              </a:ext>
            </a:extLst>
          </p:cNvPr>
          <p:cNvCxnSpPr>
            <a:cxnSpLocks/>
          </p:cNvCxnSpPr>
          <p:nvPr/>
        </p:nvCxnSpPr>
        <p:spPr>
          <a:xfrm>
            <a:off x="9802083" y="703874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19DA7565-9438-9E46-B7FD-A1EF11F4B40F}"/>
              </a:ext>
            </a:extLst>
          </p:cNvPr>
          <p:cNvCxnSpPr>
            <a:cxnSpLocks/>
          </p:cNvCxnSpPr>
          <p:nvPr/>
        </p:nvCxnSpPr>
        <p:spPr>
          <a:xfrm>
            <a:off x="10092706" y="703874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B008E2AB-CF11-BA46-835D-BC5A4F1E6AB2}"/>
              </a:ext>
            </a:extLst>
          </p:cNvPr>
          <p:cNvCxnSpPr>
            <a:cxnSpLocks/>
          </p:cNvCxnSpPr>
          <p:nvPr/>
        </p:nvCxnSpPr>
        <p:spPr>
          <a:xfrm>
            <a:off x="10383329" y="703874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6" name="Rectangle 85">
            <a:extLst>
              <a:ext uri="{FF2B5EF4-FFF2-40B4-BE49-F238E27FC236}">
                <a16:creationId xmlns:a16="http://schemas.microsoft.com/office/drawing/2014/main" id="{6F4F1FF4-6BFC-1C49-91EA-DFA6C345D05C}"/>
              </a:ext>
            </a:extLst>
          </p:cNvPr>
          <p:cNvSpPr/>
          <p:nvPr/>
        </p:nvSpPr>
        <p:spPr>
          <a:xfrm>
            <a:off x="282834" y="748012"/>
            <a:ext cx="1160494" cy="1379471"/>
          </a:xfrm>
          <a:prstGeom prst="rect">
            <a:avLst/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  <a:p>
            <a:pPr algn="ctr"/>
            <a:r>
              <a:rPr lang="en-US" sz="3200" b="1" dirty="0"/>
              <a:t>3.9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7BC6AF9A-A5E5-B448-84F5-3ACF9DA141F7}"/>
              </a:ext>
            </a:extLst>
          </p:cNvPr>
          <p:cNvSpPr/>
          <p:nvPr/>
        </p:nvSpPr>
        <p:spPr>
          <a:xfrm>
            <a:off x="1443328" y="748012"/>
            <a:ext cx="2025829" cy="1379471"/>
          </a:xfrm>
          <a:prstGeom prst="rect">
            <a:avLst/>
          </a:prstGeom>
          <a:solidFill>
            <a:schemeClr val="accent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69B9FE14-67FE-4A4E-9496-3766F780E67A}"/>
              </a:ext>
            </a:extLst>
          </p:cNvPr>
          <p:cNvSpPr/>
          <p:nvPr/>
        </p:nvSpPr>
        <p:spPr>
          <a:xfrm>
            <a:off x="3465745" y="748010"/>
            <a:ext cx="1148317" cy="1379475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3700B54E-F8E1-094C-BB44-8F64C240F3AF}"/>
              </a:ext>
            </a:extLst>
          </p:cNvPr>
          <p:cNvSpPr/>
          <p:nvPr/>
        </p:nvSpPr>
        <p:spPr>
          <a:xfrm>
            <a:off x="4616777" y="745067"/>
            <a:ext cx="299721" cy="138241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8701780-0C60-6B42-872D-D071CB3CDB14}"/>
              </a:ext>
            </a:extLst>
          </p:cNvPr>
          <p:cNvSpPr txBox="1"/>
          <p:nvPr/>
        </p:nvSpPr>
        <p:spPr>
          <a:xfrm rot="18000000">
            <a:off x="31567" y="229514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06.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2019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4428AA46-9239-3F4B-8B2E-149D35986D45}"/>
              </a:ext>
            </a:extLst>
          </p:cNvPr>
          <p:cNvSpPr txBox="1"/>
          <p:nvPr/>
        </p:nvSpPr>
        <p:spPr>
          <a:xfrm rot="18000000">
            <a:off x="322190" y="224817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07.</a:t>
            </a:r>
            <a:r>
              <a:rPr lang="en-US" sz="1000" dirty="0"/>
              <a:t>2019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7C02D805-E790-4841-B429-7E94811A4DDB}"/>
              </a:ext>
            </a:extLst>
          </p:cNvPr>
          <p:cNvSpPr txBox="1"/>
          <p:nvPr/>
        </p:nvSpPr>
        <p:spPr>
          <a:xfrm rot="18000000">
            <a:off x="606767" y="220118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08.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2019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AD6562BB-56E8-4145-8967-A8558D2FD9EA}"/>
              </a:ext>
            </a:extLst>
          </p:cNvPr>
          <p:cNvSpPr txBox="1"/>
          <p:nvPr/>
        </p:nvSpPr>
        <p:spPr>
          <a:xfrm rot="18000000">
            <a:off x="897390" y="229514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09.</a:t>
            </a:r>
            <a:r>
              <a:rPr lang="en-US" sz="1000" dirty="0"/>
              <a:t>2019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F6DEAB98-4419-0F43-8D86-BA0DC08F4726}"/>
              </a:ext>
            </a:extLst>
          </p:cNvPr>
          <p:cNvSpPr txBox="1"/>
          <p:nvPr/>
        </p:nvSpPr>
        <p:spPr>
          <a:xfrm rot="18000000">
            <a:off x="1188013" y="224817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10.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2019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79BA6EE-7623-5142-ACCE-2A181BAA849F}"/>
              </a:ext>
            </a:extLst>
          </p:cNvPr>
          <p:cNvSpPr txBox="1"/>
          <p:nvPr/>
        </p:nvSpPr>
        <p:spPr>
          <a:xfrm rot="18000000">
            <a:off x="1472590" y="220118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11.</a:t>
            </a:r>
            <a:r>
              <a:rPr lang="en-US" sz="1000" dirty="0"/>
              <a:t>2019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3162AC07-4AF4-C24B-89BA-909AC4475833}"/>
              </a:ext>
            </a:extLst>
          </p:cNvPr>
          <p:cNvSpPr txBox="1"/>
          <p:nvPr/>
        </p:nvSpPr>
        <p:spPr>
          <a:xfrm rot="18000000">
            <a:off x="1762517" y="229514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12.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2019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29258A12-7A7B-9949-98A6-A5FCF3853297}"/>
              </a:ext>
            </a:extLst>
          </p:cNvPr>
          <p:cNvSpPr txBox="1"/>
          <p:nvPr/>
        </p:nvSpPr>
        <p:spPr>
          <a:xfrm rot="18000000">
            <a:off x="2053141" y="224817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01.</a:t>
            </a:r>
            <a:r>
              <a:rPr lang="en-US" sz="1000" dirty="0"/>
              <a:t>2020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450E0EB1-0A39-F149-BE8E-8BF7783EC951}"/>
              </a:ext>
            </a:extLst>
          </p:cNvPr>
          <p:cNvSpPr txBox="1"/>
          <p:nvPr/>
        </p:nvSpPr>
        <p:spPr>
          <a:xfrm rot="18000000">
            <a:off x="2337717" y="220118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02.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2020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832D14F3-F56F-EC46-8F84-7BDD186539C0}"/>
              </a:ext>
            </a:extLst>
          </p:cNvPr>
          <p:cNvSpPr txBox="1"/>
          <p:nvPr/>
        </p:nvSpPr>
        <p:spPr>
          <a:xfrm rot="18000000">
            <a:off x="2628340" y="229514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03.</a:t>
            </a:r>
            <a:r>
              <a:rPr lang="en-US" sz="1000" dirty="0"/>
              <a:t>2020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4DACBB6-ABE0-8E45-B032-8332DFF9810E}"/>
              </a:ext>
            </a:extLst>
          </p:cNvPr>
          <p:cNvSpPr txBox="1"/>
          <p:nvPr/>
        </p:nvSpPr>
        <p:spPr>
          <a:xfrm rot="18000000">
            <a:off x="2918964" y="224817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04.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2020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252080CC-E158-6B44-8469-B7D894C75C53}"/>
              </a:ext>
            </a:extLst>
          </p:cNvPr>
          <p:cNvSpPr txBox="1"/>
          <p:nvPr/>
        </p:nvSpPr>
        <p:spPr>
          <a:xfrm rot="18000000">
            <a:off x="3203541" y="220118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05.</a:t>
            </a:r>
            <a:r>
              <a:rPr lang="en-US" sz="1000" dirty="0"/>
              <a:t>2020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10B88978-9E52-C840-AD92-8D1AD9BEF2D8}"/>
              </a:ext>
            </a:extLst>
          </p:cNvPr>
          <p:cNvSpPr txBox="1"/>
          <p:nvPr/>
        </p:nvSpPr>
        <p:spPr>
          <a:xfrm rot="18000000">
            <a:off x="3492850" y="229513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06.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2020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B240CF5B-8690-7D4B-B9EC-B2A6DCF37A18}"/>
              </a:ext>
            </a:extLst>
          </p:cNvPr>
          <p:cNvSpPr txBox="1"/>
          <p:nvPr/>
        </p:nvSpPr>
        <p:spPr>
          <a:xfrm rot="18000000">
            <a:off x="3783473" y="224816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07.</a:t>
            </a:r>
            <a:r>
              <a:rPr lang="en-US" sz="1000" dirty="0"/>
              <a:t>2020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282F9750-7E4C-BA4E-A647-66E9903AF14E}"/>
              </a:ext>
            </a:extLst>
          </p:cNvPr>
          <p:cNvSpPr txBox="1"/>
          <p:nvPr/>
        </p:nvSpPr>
        <p:spPr>
          <a:xfrm rot="18000000">
            <a:off x="4068050" y="220117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08.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2020</a:t>
            </a:r>
          </a:p>
        </p:txBody>
      </p:sp>
      <p:sp>
        <p:nvSpPr>
          <p:cNvPr id="599" name="Rectangle 598">
            <a:extLst>
              <a:ext uri="{FF2B5EF4-FFF2-40B4-BE49-F238E27FC236}">
                <a16:creationId xmlns:a16="http://schemas.microsoft.com/office/drawing/2014/main" id="{B6721EB5-0E5E-C84B-B181-0C4B68265910}"/>
              </a:ext>
            </a:extLst>
          </p:cNvPr>
          <p:cNvSpPr/>
          <p:nvPr/>
        </p:nvSpPr>
        <p:spPr>
          <a:xfrm>
            <a:off x="11826238" y="3641226"/>
            <a:ext cx="1134112" cy="965961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5976A9B4-DCC7-B24B-B6CD-4BA9EE9C5352}"/>
              </a:ext>
            </a:extLst>
          </p:cNvPr>
          <p:cNvSpPr txBox="1"/>
          <p:nvPr/>
        </p:nvSpPr>
        <p:spPr>
          <a:xfrm rot="18000000">
            <a:off x="4358673" y="229513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09.</a:t>
            </a:r>
            <a:r>
              <a:rPr lang="en-US" sz="1000" dirty="0"/>
              <a:t>2020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0D1159FF-E919-B941-B052-CC053FE020E3}"/>
              </a:ext>
            </a:extLst>
          </p:cNvPr>
          <p:cNvSpPr txBox="1"/>
          <p:nvPr/>
        </p:nvSpPr>
        <p:spPr>
          <a:xfrm rot="18000000">
            <a:off x="4649296" y="224816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10.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2020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C2363E17-0B0C-324F-8E24-0BBB264D3503}"/>
              </a:ext>
            </a:extLst>
          </p:cNvPr>
          <p:cNvSpPr txBox="1"/>
          <p:nvPr/>
        </p:nvSpPr>
        <p:spPr>
          <a:xfrm rot="18000000">
            <a:off x="4933873" y="220117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11.</a:t>
            </a:r>
            <a:r>
              <a:rPr lang="en-US" sz="1000" dirty="0"/>
              <a:t>2020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6A7857E0-72EC-8F4D-8512-E7934031616E}"/>
              </a:ext>
            </a:extLst>
          </p:cNvPr>
          <p:cNvSpPr txBox="1"/>
          <p:nvPr/>
        </p:nvSpPr>
        <p:spPr>
          <a:xfrm rot="18000000">
            <a:off x="5223800" y="229513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12.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2020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C274BFCE-917C-5F4B-9E5F-674A8585D61D}"/>
              </a:ext>
            </a:extLst>
          </p:cNvPr>
          <p:cNvSpPr txBox="1"/>
          <p:nvPr/>
        </p:nvSpPr>
        <p:spPr>
          <a:xfrm rot="18000000">
            <a:off x="5514424" y="224816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01.</a:t>
            </a:r>
            <a:r>
              <a:rPr lang="en-US" sz="1000" dirty="0"/>
              <a:t>2021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DD6A485B-5386-3043-A6A7-C7FB802C7660}"/>
              </a:ext>
            </a:extLst>
          </p:cNvPr>
          <p:cNvSpPr txBox="1"/>
          <p:nvPr/>
        </p:nvSpPr>
        <p:spPr>
          <a:xfrm rot="18000000">
            <a:off x="5799000" y="220117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02.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2021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1D53F5E0-FB0F-3343-998F-3B7F6C280C54}"/>
              </a:ext>
            </a:extLst>
          </p:cNvPr>
          <p:cNvSpPr txBox="1"/>
          <p:nvPr/>
        </p:nvSpPr>
        <p:spPr>
          <a:xfrm rot="18000000">
            <a:off x="6089623" y="229513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03.</a:t>
            </a:r>
            <a:r>
              <a:rPr lang="en-US" sz="1000" dirty="0"/>
              <a:t>2021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3B4D071C-A2B6-3543-A7F6-B9AA31242CF0}"/>
              </a:ext>
            </a:extLst>
          </p:cNvPr>
          <p:cNvSpPr txBox="1"/>
          <p:nvPr/>
        </p:nvSpPr>
        <p:spPr>
          <a:xfrm rot="18000000">
            <a:off x="6380246" y="224816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04.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2021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1A7D40B3-776A-794F-BD3C-92280454F91F}"/>
              </a:ext>
            </a:extLst>
          </p:cNvPr>
          <p:cNvSpPr txBox="1"/>
          <p:nvPr/>
        </p:nvSpPr>
        <p:spPr>
          <a:xfrm rot="18000000">
            <a:off x="6664823" y="220117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05.</a:t>
            </a:r>
            <a:r>
              <a:rPr lang="en-US" sz="1000" dirty="0"/>
              <a:t>2021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A53244D6-F0C1-FF48-AF88-DB3BE3228EB5}"/>
              </a:ext>
            </a:extLst>
          </p:cNvPr>
          <p:cNvSpPr txBox="1"/>
          <p:nvPr/>
        </p:nvSpPr>
        <p:spPr>
          <a:xfrm rot="18000000">
            <a:off x="6949964" y="224815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06.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2021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7BA143FF-9922-AA4F-9DA4-61669D3EC703}"/>
              </a:ext>
            </a:extLst>
          </p:cNvPr>
          <p:cNvSpPr txBox="1"/>
          <p:nvPr/>
        </p:nvSpPr>
        <p:spPr>
          <a:xfrm rot="18000000">
            <a:off x="7240587" y="220118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07.</a:t>
            </a:r>
            <a:r>
              <a:rPr lang="en-US" sz="1000" dirty="0"/>
              <a:t>2021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AE904CF0-852B-824B-9451-1EB298CAFF61}"/>
              </a:ext>
            </a:extLst>
          </p:cNvPr>
          <p:cNvSpPr txBox="1"/>
          <p:nvPr/>
        </p:nvSpPr>
        <p:spPr>
          <a:xfrm rot="18000000">
            <a:off x="7525164" y="215419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08.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2021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F0CE7318-195B-4C4E-8B5E-C4E9F510B5C3}"/>
              </a:ext>
            </a:extLst>
          </p:cNvPr>
          <p:cNvSpPr txBox="1"/>
          <p:nvPr/>
        </p:nvSpPr>
        <p:spPr>
          <a:xfrm rot="18000000">
            <a:off x="7815787" y="224815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09.</a:t>
            </a:r>
            <a:r>
              <a:rPr lang="en-US" sz="1000" dirty="0"/>
              <a:t>2021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B266BF0E-F435-F044-BD69-C72453DADF80}"/>
              </a:ext>
            </a:extLst>
          </p:cNvPr>
          <p:cNvSpPr txBox="1"/>
          <p:nvPr/>
        </p:nvSpPr>
        <p:spPr>
          <a:xfrm rot="18000000">
            <a:off x="8106410" y="220118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10.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2021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FCACCBF7-584C-054B-B781-3549A826C478}"/>
              </a:ext>
            </a:extLst>
          </p:cNvPr>
          <p:cNvSpPr txBox="1"/>
          <p:nvPr/>
        </p:nvSpPr>
        <p:spPr>
          <a:xfrm rot="18000000">
            <a:off x="8390987" y="215419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11.</a:t>
            </a:r>
            <a:r>
              <a:rPr lang="en-US" sz="1000" dirty="0"/>
              <a:t>2021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90DBDD4E-4881-8B42-8502-5B90ED12FE42}"/>
              </a:ext>
            </a:extLst>
          </p:cNvPr>
          <p:cNvSpPr txBox="1"/>
          <p:nvPr/>
        </p:nvSpPr>
        <p:spPr>
          <a:xfrm rot="18000000">
            <a:off x="8680915" y="224815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12.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2021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D5969D06-E216-0E46-994B-85445CA5D411}"/>
              </a:ext>
            </a:extLst>
          </p:cNvPr>
          <p:cNvSpPr txBox="1"/>
          <p:nvPr/>
        </p:nvSpPr>
        <p:spPr>
          <a:xfrm rot="18000000">
            <a:off x="8971538" y="220118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01.</a:t>
            </a:r>
            <a:r>
              <a:rPr lang="en-US" sz="1000" dirty="0"/>
              <a:t>2022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DF0782EE-BF63-0645-9B0C-609ED79B18DA}"/>
              </a:ext>
            </a:extLst>
          </p:cNvPr>
          <p:cNvSpPr txBox="1"/>
          <p:nvPr/>
        </p:nvSpPr>
        <p:spPr>
          <a:xfrm rot="18000000">
            <a:off x="9256115" y="215419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02.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2022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25B124DD-2D1F-E74D-9F22-6539C97C00A4}"/>
              </a:ext>
            </a:extLst>
          </p:cNvPr>
          <p:cNvSpPr txBox="1"/>
          <p:nvPr/>
        </p:nvSpPr>
        <p:spPr>
          <a:xfrm rot="18000000">
            <a:off x="9546738" y="224815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03.</a:t>
            </a:r>
            <a:r>
              <a:rPr lang="en-US" sz="1000" dirty="0"/>
              <a:t>2022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21614327-8A26-D94B-89EF-71E93A0B729D}"/>
              </a:ext>
            </a:extLst>
          </p:cNvPr>
          <p:cNvSpPr txBox="1"/>
          <p:nvPr/>
        </p:nvSpPr>
        <p:spPr>
          <a:xfrm rot="18000000">
            <a:off x="9837361" y="220118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04.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2022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5000B861-6954-9747-BB8D-B2FFC6B6BAC3}"/>
              </a:ext>
            </a:extLst>
          </p:cNvPr>
          <p:cNvSpPr txBox="1"/>
          <p:nvPr/>
        </p:nvSpPr>
        <p:spPr>
          <a:xfrm rot="18000000">
            <a:off x="10121938" y="215419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05.</a:t>
            </a:r>
            <a:r>
              <a:rPr lang="en-US" sz="1000" dirty="0"/>
              <a:t>2022</a:t>
            </a: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A0F2212B-8989-FE41-B753-7ADAF6462C7C}"/>
              </a:ext>
            </a:extLst>
          </p:cNvPr>
          <p:cNvSpPr/>
          <p:nvPr/>
        </p:nvSpPr>
        <p:spPr>
          <a:xfrm>
            <a:off x="3456660" y="2402250"/>
            <a:ext cx="1455094" cy="970659"/>
          </a:xfrm>
          <a:prstGeom prst="rect">
            <a:avLst/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3.10</a:t>
            </a: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B1E425C4-B494-354F-AFBD-7A63928FFB45}"/>
              </a:ext>
            </a:extLst>
          </p:cNvPr>
          <p:cNvSpPr/>
          <p:nvPr/>
        </p:nvSpPr>
        <p:spPr>
          <a:xfrm>
            <a:off x="4911754" y="2402250"/>
            <a:ext cx="2025829" cy="970659"/>
          </a:xfrm>
          <a:prstGeom prst="rect">
            <a:avLst/>
          </a:prstGeom>
          <a:solidFill>
            <a:schemeClr val="accent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D72C7758-829F-6D48-97EC-F3F3FFEB4323}"/>
              </a:ext>
            </a:extLst>
          </p:cNvPr>
          <p:cNvSpPr/>
          <p:nvPr/>
        </p:nvSpPr>
        <p:spPr>
          <a:xfrm>
            <a:off x="6934170" y="2402251"/>
            <a:ext cx="1155646" cy="970659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C2CEBB98-37E2-294B-8AF8-61B9A34A0AED}"/>
              </a:ext>
            </a:extLst>
          </p:cNvPr>
          <p:cNvSpPr/>
          <p:nvPr/>
        </p:nvSpPr>
        <p:spPr>
          <a:xfrm>
            <a:off x="8079087" y="2402250"/>
            <a:ext cx="288114" cy="970659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37EA0630-BC73-724B-B04F-DCED5753508D}"/>
              </a:ext>
            </a:extLst>
          </p:cNvPr>
          <p:cNvSpPr/>
          <p:nvPr/>
        </p:nvSpPr>
        <p:spPr>
          <a:xfrm>
            <a:off x="6917620" y="3645923"/>
            <a:ext cx="1459555" cy="970659"/>
          </a:xfrm>
          <a:prstGeom prst="rect">
            <a:avLst/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3.11</a:t>
            </a: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DB148E1F-1967-2741-9CCF-62AF15A8FD1F}"/>
              </a:ext>
            </a:extLst>
          </p:cNvPr>
          <p:cNvSpPr/>
          <p:nvPr/>
        </p:nvSpPr>
        <p:spPr>
          <a:xfrm>
            <a:off x="8377174" y="3645923"/>
            <a:ext cx="2009657" cy="970659"/>
          </a:xfrm>
          <a:prstGeom prst="rect">
            <a:avLst/>
          </a:prstGeom>
          <a:solidFill>
            <a:schemeClr val="accent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94" name="Straight Connector 293">
            <a:extLst>
              <a:ext uri="{FF2B5EF4-FFF2-40B4-BE49-F238E27FC236}">
                <a16:creationId xmlns:a16="http://schemas.microsoft.com/office/drawing/2014/main" id="{B532D4A4-DF3E-0A43-BC17-CDBAA40794B9}"/>
              </a:ext>
            </a:extLst>
          </p:cNvPr>
          <p:cNvCxnSpPr>
            <a:cxnSpLocks/>
          </p:cNvCxnSpPr>
          <p:nvPr/>
        </p:nvCxnSpPr>
        <p:spPr>
          <a:xfrm>
            <a:off x="10660244" y="703874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" name="Straight Connector 294">
            <a:extLst>
              <a:ext uri="{FF2B5EF4-FFF2-40B4-BE49-F238E27FC236}">
                <a16:creationId xmlns:a16="http://schemas.microsoft.com/office/drawing/2014/main" id="{05E8762A-26FB-C246-949E-014E1F0B41E0}"/>
              </a:ext>
            </a:extLst>
          </p:cNvPr>
          <p:cNvCxnSpPr>
            <a:cxnSpLocks/>
          </p:cNvCxnSpPr>
          <p:nvPr/>
        </p:nvCxnSpPr>
        <p:spPr>
          <a:xfrm>
            <a:off x="10950867" y="703874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96" name="Straight Connector 295">
            <a:extLst>
              <a:ext uri="{FF2B5EF4-FFF2-40B4-BE49-F238E27FC236}">
                <a16:creationId xmlns:a16="http://schemas.microsoft.com/office/drawing/2014/main" id="{E3F7F8AD-5B8B-694F-9FF4-86BD791670F3}"/>
              </a:ext>
            </a:extLst>
          </p:cNvPr>
          <p:cNvCxnSpPr>
            <a:cxnSpLocks/>
          </p:cNvCxnSpPr>
          <p:nvPr/>
        </p:nvCxnSpPr>
        <p:spPr>
          <a:xfrm>
            <a:off x="11241490" y="703874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7" name="Straight Connector 296">
            <a:extLst>
              <a:ext uri="{FF2B5EF4-FFF2-40B4-BE49-F238E27FC236}">
                <a16:creationId xmlns:a16="http://schemas.microsoft.com/office/drawing/2014/main" id="{34454CC0-B409-A94C-A610-3867C16258AB}"/>
              </a:ext>
            </a:extLst>
          </p:cNvPr>
          <p:cNvCxnSpPr>
            <a:cxnSpLocks/>
          </p:cNvCxnSpPr>
          <p:nvPr/>
        </p:nvCxnSpPr>
        <p:spPr>
          <a:xfrm>
            <a:off x="11532113" y="703874"/>
            <a:ext cx="0" cy="591072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98" name="Straight Connector 297">
            <a:extLst>
              <a:ext uri="{FF2B5EF4-FFF2-40B4-BE49-F238E27FC236}">
                <a16:creationId xmlns:a16="http://schemas.microsoft.com/office/drawing/2014/main" id="{E70C9407-7443-EF46-AFB3-C141AF7E7664}"/>
              </a:ext>
            </a:extLst>
          </p:cNvPr>
          <p:cNvCxnSpPr>
            <a:cxnSpLocks/>
          </p:cNvCxnSpPr>
          <p:nvPr/>
        </p:nvCxnSpPr>
        <p:spPr>
          <a:xfrm>
            <a:off x="11822736" y="703874"/>
            <a:ext cx="0" cy="59107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9" name="TextBox 298">
            <a:extLst>
              <a:ext uri="{FF2B5EF4-FFF2-40B4-BE49-F238E27FC236}">
                <a16:creationId xmlns:a16="http://schemas.microsoft.com/office/drawing/2014/main" id="{439DE941-5942-1E4A-A895-6CC37A03A11E}"/>
              </a:ext>
            </a:extLst>
          </p:cNvPr>
          <p:cNvSpPr txBox="1"/>
          <p:nvPr/>
        </p:nvSpPr>
        <p:spPr>
          <a:xfrm rot="18000000">
            <a:off x="10405523" y="229513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06.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2022</a:t>
            </a:r>
          </a:p>
        </p:txBody>
      </p:sp>
      <p:sp>
        <p:nvSpPr>
          <p:cNvPr id="300" name="TextBox 299">
            <a:extLst>
              <a:ext uri="{FF2B5EF4-FFF2-40B4-BE49-F238E27FC236}">
                <a16:creationId xmlns:a16="http://schemas.microsoft.com/office/drawing/2014/main" id="{E5B2C503-A1F5-C946-91C8-35351339CC0B}"/>
              </a:ext>
            </a:extLst>
          </p:cNvPr>
          <p:cNvSpPr txBox="1"/>
          <p:nvPr/>
        </p:nvSpPr>
        <p:spPr>
          <a:xfrm rot="18000000">
            <a:off x="10696146" y="224816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07.</a:t>
            </a:r>
            <a:r>
              <a:rPr lang="en-US" sz="1000" dirty="0"/>
              <a:t>2022</a:t>
            </a: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0F6DC2CF-E7C7-0642-B442-4B937D3FE0C8}"/>
              </a:ext>
            </a:extLst>
          </p:cNvPr>
          <p:cNvSpPr txBox="1"/>
          <p:nvPr/>
        </p:nvSpPr>
        <p:spPr>
          <a:xfrm rot="18000000">
            <a:off x="10980723" y="220117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08.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2022</a:t>
            </a: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3C246ADC-10F3-794C-A90F-FA9118D39D56}"/>
              </a:ext>
            </a:extLst>
          </p:cNvPr>
          <p:cNvSpPr txBox="1"/>
          <p:nvPr/>
        </p:nvSpPr>
        <p:spPr>
          <a:xfrm rot="18000000">
            <a:off x="11271346" y="229513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09.</a:t>
            </a:r>
            <a:r>
              <a:rPr lang="en-US" sz="1000" dirty="0"/>
              <a:t>2022</a:t>
            </a:r>
          </a:p>
        </p:txBody>
      </p:sp>
      <p:sp>
        <p:nvSpPr>
          <p:cNvPr id="303" name="TextBox 302">
            <a:extLst>
              <a:ext uri="{FF2B5EF4-FFF2-40B4-BE49-F238E27FC236}">
                <a16:creationId xmlns:a16="http://schemas.microsoft.com/office/drawing/2014/main" id="{0FDDDDF9-F776-B348-9231-C4856EE8DA49}"/>
              </a:ext>
            </a:extLst>
          </p:cNvPr>
          <p:cNvSpPr txBox="1"/>
          <p:nvPr/>
        </p:nvSpPr>
        <p:spPr>
          <a:xfrm rot="18000000">
            <a:off x="11561969" y="224816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10.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2022</a:t>
            </a: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1DE14E0A-1145-0E4E-9C71-C648D12664B3}"/>
              </a:ext>
            </a:extLst>
          </p:cNvPr>
          <p:cNvSpPr/>
          <p:nvPr/>
        </p:nvSpPr>
        <p:spPr>
          <a:xfrm>
            <a:off x="10385303" y="3645924"/>
            <a:ext cx="1146811" cy="970659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3B631346-72D5-6D4E-AD91-5D5C37FE556A}"/>
              </a:ext>
            </a:extLst>
          </p:cNvPr>
          <p:cNvSpPr/>
          <p:nvPr/>
        </p:nvSpPr>
        <p:spPr>
          <a:xfrm>
            <a:off x="11532114" y="3645923"/>
            <a:ext cx="306303" cy="970659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5" name="TextBox 304">
            <a:extLst>
              <a:ext uri="{FF2B5EF4-FFF2-40B4-BE49-F238E27FC236}">
                <a16:creationId xmlns:a16="http://schemas.microsoft.com/office/drawing/2014/main" id="{B0EA27FB-79AD-F745-B960-7191C43DBF17}"/>
              </a:ext>
            </a:extLst>
          </p:cNvPr>
          <p:cNvSpPr txBox="1"/>
          <p:nvPr/>
        </p:nvSpPr>
        <p:spPr>
          <a:xfrm>
            <a:off x="4592047" y="1178087"/>
            <a:ext cx="3680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rc1</a:t>
            </a:r>
          </a:p>
        </p:txBody>
      </p:sp>
      <p:sp>
        <p:nvSpPr>
          <p:cNvPr id="306" name="Rectangle 305">
            <a:extLst>
              <a:ext uri="{FF2B5EF4-FFF2-40B4-BE49-F238E27FC236}">
                <a16:creationId xmlns:a16="http://schemas.microsoft.com/office/drawing/2014/main" id="{ECC6E332-25A3-BE46-BF34-63BB9946912D}"/>
              </a:ext>
            </a:extLst>
          </p:cNvPr>
          <p:cNvSpPr/>
          <p:nvPr/>
        </p:nvSpPr>
        <p:spPr>
          <a:xfrm>
            <a:off x="4618727" y="1178087"/>
            <a:ext cx="48106" cy="2462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9" name="TextBox 308">
            <a:extLst>
              <a:ext uri="{FF2B5EF4-FFF2-40B4-BE49-F238E27FC236}">
                <a16:creationId xmlns:a16="http://schemas.microsoft.com/office/drawing/2014/main" id="{FFDF0458-6FD2-104E-9CC6-185F3DF0F73C}"/>
              </a:ext>
            </a:extLst>
          </p:cNvPr>
          <p:cNvSpPr txBox="1"/>
          <p:nvPr/>
        </p:nvSpPr>
        <p:spPr>
          <a:xfrm>
            <a:off x="4652426" y="1424738"/>
            <a:ext cx="3680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rc2</a:t>
            </a:r>
          </a:p>
        </p:txBody>
      </p:sp>
      <p:sp>
        <p:nvSpPr>
          <p:cNvPr id="310" name="Rectangle 309">
            <a:extLst>
              <a:ext uri="{FF2B5EF4-FFF2-40B4-BE49-F238E27FC236}">
                <a16:creationId xmlns:a16="http://schemas.microsoft.com/office/drawing/2014/main" id="{35EF0799-5C43-834C-8D96-5632B003699E}"/>
              </a:ext>
            </a:extLst>
          </p:cNvPr>
          <p:cNvSpPr/>
          <p:nvPr/>
        </p:nvSpPr>
        <p:spPr>
          <a:xfrm>
            <a:off x="4679106" y="1424738"/>
            <a:ext cx="48106" cy="2462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DA67CC5A-8231-844D-9937-374E5094CF77}"/>
              </a:ext>
            </a:extLst>
          </p:cNvPr>
          <p:cNvSpPr txBox="1"/>
          <p:nvPr/>
        </p:nvSpPr>
        <p:spPr>
          <a:xfrm>
            <a:off x="2298369" y="1887283"/>
            <a:ext cx="311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a4</a:t>
            </a:r>
          </a:p>
        </p:txBody>
      </p:sp>
      <p:sp>
        <p:nvSpPr>
          <p:cNvPr id="312" name="Rectangle 311">
            <a:extLst>
              <a:ext uri="{FF2B5EF4-FFF2-40B4-BE49-F238E27FC236}">
                <a16:creationId xmlns:a16="http://schemas.microsoft.com/office/drawing/2014/main" id="{0A736E3A-8F88-C04E-B898-4EF69C7D3BBB}"/>
              </a:ext>
            </a:extLst>
          </p:cNvPr>
          <p:cNvSpPr/>
          <p:nvPr/>
        </p:nvSpPr>
        <p:spPr>
          <a:xfrm>
            <a:off x="2318272" y="1877123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3" name="TextBox 312">
            <a:extLst>
              <a:ext uri="{FF2B5EF4-FFF2-40B4-BE49-F238E27FC236}">
                <a16:creationId xmlns:a16="http://schemas.microsoft.com/office/drawing/2014/main" id="{0EECC701-6D25-A24A-8D90-8E2B586C9227}"/>
              </a:ext>
            </a:extLst>
          </p:cNvPr>
          <p:cNvSpPr txBox="1"/>
          <p:nvPr/>
        </p:nvSpPr>
        <p:spPr>
          <a:xfrm>
            <a:off x="2561762" y="1176879"/>
            <a:ext cx="311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a5</a:t>
            </a:r>
          </a:p>
        </p:txBody>
      </p:sp>
      <p:sp>
        <p:nvSpPr>
          <p:cNvPr id="314" name="Rectangle 313">
            <a:extLst>
              <a:ext uri="{FF2B5EF4-FFF2-40B4-BE49-F238E27FC236}">
                <a16:creationId xmlns:a16="http://schemas.microsoft.com/office/drawing/2014/main" id="{6FEA2E4A-989F-7A4B-9256-4F09BF186383}"/>
              </a:ext>
            </a:extLst>
          </p:cNvPr>
          <p:cNvSpPr/>
          <p:nvPr/>
        </p:nvSpPr>
        <p:spPr>
          <a:xfrm>
            <a:off x="2581665" y="1176879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7" name="TextBox 316">
            <a:extLst>
              <a:ext uri="{FF2B5EF4-FFF2-40B4-BE49-F238E27FC236}">
                <a16:creationId xmlns:a16="http://schemas.microsoft.com/office/drawing/2014/main" id="{EF81D510-A25D-8441-9A36-0BB656AEED61}"/>
              </a:ext>
            </a:extLst>
          </p:cNvPr>
          <p:cNvSpPr txBox="1"/>
          <p:nvPr/>
        </p:nvSpPr>
        <p:spPr>
          <a:xfrm>
            <a:off x="2865105" y="1424738"/>
            <a:ext cx="311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a6</a:t>
            </a:r>
          </a:p>
        </p:txBody>
      </p:sp>
      <p:sp>
        <p:nvSpPr>
          <p:cNvPr id="318" name="Rectangle 317">
            <a:extLst>
              <a:ext uri="{FF2B5EF4-FFF2-40B4-BE49-F238E27FC236}">
                <a16:creationId xmlns:a16="http://schemas.microsoft.com/office/drawing/2014/main" id="{A77365D6-5C06-AF42-8379-AB3F8B7DC051}"/>
              </a:ext>
            </a:extLst>
          </p:cNvPr>
          <p:cNvSpPr/>
          <p:nvPr/>
        </p:nvSpPr>
        <p:spPr>
          <a:xfrm>
            <a:off x="2885008" y="1423100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41D3F8FB-8168-6441-A0ED-F19C04509875}"/>
              </a:ext>
            </a:extLst>
          </p:cNvPr>
          <p:cNvSpPr txBox="1"/>
          <p:nvPr/>
        </p:nvSpPr>
        <p:spPr>
          <a:xfrm>
            <a:off x="3143792" y="1680585"/>
            <a:ext cx="311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a7</a:t>
            </a:r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770BF383-1DDB-4B45-9483-F751E15B6292}"/>
              </a:ext>
            </a:extLst>
          </p:cNvPr>
          <p:cNvSpPr/>
          <p:nvPr/>
        </p:nvSpPr>
        <p:spPr>
          <a:xfrm>
            <a:off x="3163695" y="1680585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1" name="TextBox 320">
            <a:extLst>
              <a:ext uri="{FF2B5EF4-FFF2-40B4-BE49-F238E27FC236}">
                <a16:creationId xmlns:a16="http://schemas.microsoft.com/office/drawing/2014/main" id="{5D0A5554-C9CF-F445-87BA-CCD8A233BC12}"/>
              </a:ext>
            </a:extLst>
          </p:cNvPr>
          <p:cNvSpPr txBox="1"/>
          <p:nvPr/>
        </p:nvSpPr>
        <p:spPr>
          <a:xfrm>
            <a:off x="3441034" y="1176879"/>
            <a:ext cx="3177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b1</a:t>
            </a:r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67F03B2E-A4BE-9640-A997-621C3B3704A7}"/>
              </a:ext>
            </a:extLst>
          </p:cNvPr>
          <p:cNvSpPr/>
          <p:nvPr/>
        </p:nvSpPr>
        <p:spPr>
          <a:xfrm>
            <a:off x="3460937" y="1181692"/>
            <a:ext cx="45719" cy="24622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id="{D8EE36EA-E6FD-9147-82EA-CE0AA7C001FB}"/>
              </a:ext>
            </a:extLst>
          </p:cNvPr>
          <p:cNvSpPr txBox="1"/>
          <p:nvPr/>
        </p:nvSpPr>
        <p:spPr>
          <a:xfrm>
            <a:off x="3716803" y="1412266"/>
            <a:ext cx="3177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b2</a:t>
            </a:r>
          </a:p>
        </p:txBody>
      </p:sp>
      <p:sp>
        <p:nvSpPr>
          <p:cNvPr id="324" name="Rectangle 323">
            <a:extLst>
              <a:ext uri="{FF2B5EF4-FFF2-40B4-BE49-F238E27FC236}">
                <a16:creationId xmlns:a16="http://schemas.microsoft.com/office/drawing/2014/main" id="{74FBEC7E-52CE-6248-825B-A662CC2C958B}"/>
              </a:ext>
            </a:extLst>
          </p:cNvPr>
          <p:cNvSpPr/>
          <p:nvPr/>
        </p:nvSpPr>
        <p:spPr>
          <a:xfrm>
            <a:off x="3736706" y="1412266"/>
            <a:ext cx="45719" cy="24622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5" name="TextBox 324">
            <a:extLst>
              <a:ext uri="{FF2B5EF4-FFF2-40B4-BE49-F238E27FC236}">
                <a16:creationId xmlns:a16="http://schemas.microsoft.com/office/drawing/2014/main" id="{AE313BD3-669C-DB4A-8812-8B0D0C2C8838}"/>
              </a:ext>
            </a:extLst>
          </p:cNvPr>
          <p:cNvSpPr txBox="1"/>
          <p:nvPr/>
        </p:nvSpPr>
        <p:spPr>
          <a:xfrm>
            <a:off x="4015563" y="1662327"/>
            <a:ext cx="3177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b3</a:t>
            </a:r>
          </a:p>
        </p:txBody>
      </p:sp>
      <p:sp>
        <p:nvSpPr>
          <p:cNvPr id="326" name="Rectangle 325">
            <a:extLst>
              <a:ext uri="{FF2B5EF4-FFF2-40B4-BE49-F238E27FC236}">
                <a16:creationId xmlns:a16="http://schemas.microsoft.com/office/drawing/2014/main" id="{91DD4B4F-A113-3740-BF01-895BA81F2E68}"/>
              </a:ext>
            </a:extLst>
          </p:cNvPr>
          <p:cNvSpPr/>
          <p:nvPr/>
        </p:nvSpPr>
        <p:spPr>
          <a:xfrm>
            <a:off x="4035466" y="1662327"/>
            <a:ext cx="45719" cy="24622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7" name="TextBox 326">
            <a:extLst>
              <a:ext uri="{FF2B5EF4-FFF2-40B4-BE49-F238E27FC236}">
                <a16:creationId xmlns:a16="http://schemas.microsoft.com/office/drawing/2014/main" id="{DCD3CF64-7616-004F-9450-42AFFFC91D36}"/>
              </a:ext>
            </a:extLst>
          </p:cNvPr>
          <p:cNvSpPr txBox="1"/>
          <p:nvPr/>
        </p:nvSpPr>
        <p:spPr>
          <a:xfrm>
            <a:off x="4309846" y="1881262"/>
            <a:ext cx="3177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b4</a:t>
            </a:r>
          </a:p>
        </p:txBody>
      </p:sp>
      <p:sp>
        <p:nvSpPr>
          <p:cNvPr id="328" name="Rectangle 327">
            <a:extLst>
              <a:ext uri="{FF2B5EF4-FFF2-40B4-BE49-F238E27FC236}">
                <a16:creationId xmlns:a16="http://schemas.microsoft.com/office/drawing/2014/main" id="{533F9CE1-7075-2E41-A3D1-68FFC2EA8A78}"/>
              </a:ext>
            </a:extLst>
          </p:cNvPr>
          <p:cNvSpPr/>
          <p:nvPr/>
        </p:nvSpPr>
        <p:spPr>
          <a:xfrm>
            <a:off x="4329749" y="1881262"/>
            <a:ext cx="45719" cy="24622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1" name="TextBox 350">
            <a:extLst>
              <a:ext uri="{FF2B5EF4-FFF2-40B4-BE49-F238E27FC236}">
                <a16:creationId xmlns:a16="http://schemas.microsoft.com/office/drawing/2014/main" id="{4CC35933-04CA-BC4A-B668-E8E18403458B}"/>
              </a:ext>
            </a:extLst>
          </p:cNvPr>
          <p:cNvSpPr txBox="1"/>
          <p:nvPr/>
        </p:nvSpPr>
        <p:spPr>
          <a:xfrm>
            <a:off x="1425247" y="1178087"/>
            <a:ext cx="311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a1</a:t>
            </a:r>
          </a:p>
        </p:txBody>
      </p:sp>
      <p:sp>
        <p:nvSpPr>
          <p:cNvPr id="352" name="Rectangle 351">
            <a:extLst>
              <a:ext uri="{FF2B5EF4-FFF2-40B4-BE49-F238E27FC236}">
                <a16:creationId xmlns:a16="http://schemas.microsoft.com/office/drawing/2014/main" id="{7E42F7DF-52A5-7F41-9B87-26E86E7CEED3}"/>
              </a:ext>
            </a:extLst>
          </p:cNvPr>
          <p:cNvSpPr/>
          <p:nvPr/>
        </p:nvSpPr>
        <p:spPr>
          <a:xfrm>
            <a:off x="1440337" y="1178087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3" name="TextBox 352">
            <a:extLst>
              <a:ext uri="{FF2B5EF4-FFF2-40B4-BE49-F238E27FC236}">
                <a16:creationId xmlns:a16="http://schemas.microsoft.com/office/drawing/2014/main" id="{BBA4302B-97E3-AD4F-8C37-4E517157B561}"/>
              </a:ext>
            </a:extLst>
          </p:cNvPr>
          <p:cNvSpPr txBox="1"/>
          <p:nvPr/>
        </p:nvSpPr>
        <p:spPr>
          <a:xfrm>
            <a:off x="1705326" y="1418287"/>
            <a:ext cx="311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a2</a:t>
            </a:r>
          </a:p>
        </p:txBody>
      </p:sp>
      <p:sp>
        <p:nvSpPr>
          <p:cNvPr id="354" name="Rectangle 353">
            <a:extLst>
              <a:ext uri="{FF2B5EF4-FFF2-40B4-BE49-F238E27FC236}">
                <a16:creationId xmlns:a16="http://schemas.microsoft.com/office/drawing/2014/main" id="{40445C9C-FD6C-C145-831B-63473E51CF08}"/>
              </a:ext>
            </a:extLst>
          </p:cNvPr>
          <p:cNvSpPr/>
          <p:nvPr/>
        </p:nvSpPr>
        <p:spPr>
          <a:xfrm>
            <a:off x="1725229" y="1418287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5" name="TextBox 354">
            <a:extLst>
              <a:ext uri="{FF2B5EF4-FFF2-40B4-BE49-F238E27FC236}">
                <a16:creationId xmlns:a16="http://schemas.microsoft.com/office/drawing/2014/main" id="{6E2C7891-FC21-334A-BF4A-16D963CD3150}"/>
              </a:ext>
            </a:extLst>
          </p:cNvPr>
          <p:cNvSpPr txBox="1"/>
          <p:nvPr/>
        </p:nvSpPr>
        <p:spPr>
          <a:xfrm>
            <a:off x="2004086" y="1668348"/>
            <a:ext cx="311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a3</a:t>
            </a:r>
          </a:p>
        </p:txBody>
      </p:sp>
      <p:sp>
        <p:nvSpPr>
          <p:cNvPr id="356" name="Rectangle 355">
            <a:extLst>
              <a:ext uri="{FF2B5EF4-FFF2-40B4-BE49-F238E27FC236}">
                <a16:creationId xmlns:a16="http://schemas.microsoft.com/office/drawing/2014/main" id="{31B42691-0586-0B45-9913-A7264C02C0B9}"/>
              </a:ext>
            </a:extLst>
          </p:cNvPr>
          <p:cNvSpPr/>
          <p:nvPr/>
        </p:nvSpPr>
        <p:spPr>
          <a:xfrm>
            <a:off x="2023989" y="1668348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7" name="TextBox 356">
            <a:extLst>
              <a:ext uri="{FF2B5EF4-FFF2-40B4-BE49-F238E27FC236}">
                <a16:creationId xmlns:a16="http://schemas.microsoft.com/office/drawing/2014/main" id="{D93E8E1A-C789-C04D-B19C-EEF791FDFB35}"/>
              </a:ext>
            </a:extLst>
          </p:cNvPr>
          <p:cNvSpPr txBox="1"/>
          <p:nvPr/>
        </p:nvSpPr>
        <p:spPr>
          <a:xfrm>
            <a:off x="8071224" y="2403772"/>
            <a:ext cx="3497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rc1</a:t>
            </a:r>
          </a:p>
        </p:txBody>
      </p:sp>
      <p:sp>
        <p:nvSpPr>
          <p:cNvPr id="358" name="Rectangle 357">
            <a:extLst>
              <a:ext uri="{FF2B5EF4-FFF2-40B4-BE49-F238E27FC236}">
                <a16:creationId xmlns:a16="http://schemas.microsoft.com/office/drawing/2014/main" id="{B37A9129-212D-E94E-9660-02BD1DA3CBA6}"/>
              </a:ext>
            </a:extLst>
          </p:cNvPr>
          <p:cNvSpPr/>
          <p:nvPr/>
        </p:nvSpPr>
        <p:spPr>
          <a:xfrm>
            <a:off x="8091127" y="2403772"/>
            <a:ext cx="45719" cy="2462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0" name="TextBox 359">
            <a:extLst>
              <a:ext uri="{FF2B5EF4-FFF2-40B4-BE49-F238E27FC236}">
                <a16:creationId xmlns:a16="http://schemas.microsoft.com/office/drawing/2014/main" id="{41979051-C81B-0C4A-B8BF-27EF43A58F40}"/>
              </a:ext>
            </a:extLst>
          </p:cNvPr>
          <p:cNvSpPr txBox="1"/>
          <p:nvPr/>
        </p:nvSpPr>
        <p:spPr>
          <a:xfrm>
            <a:off x="8116943" y="2646718"/>
            <a:ext cx="3497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rc2</a:t>
            </a:r>
          </a:p>
        </p:txBody>
      </p:sp>
      <p:sp>
        <p:nvSpPr>
          <p:cNvPr id="361" name="Rectangle 360">
            <a:extLst>
              <a:ext uri="{FF2B5EF4-FFF2-40B4-BE49-F238E27FC236}">
                <a16:creationId xmlns:a16="http://schemas.microsoft.com/office/drawing/2014/main" id="{88B25314-025D-904F-879E-7A37C6B39347}"/>
              </a:ext>
            </a:extLst>
          </p:cNvPr>
          <p:cNvSpPr/>
          <p:nvPr/>
        </p:nvSpPr>
        <p:spPr>
          <a:xfrm>
            <a:off x="8136846" y="2646718"/>
            <a:ext cx="45719" cy="2462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2" name="TextBox 361">
            <a:extLst>
              <a:ext uri="{FF2B5EF4-FFF2-40B4-BE49-F238E27FC236}">
                <a16:creationId xmlns:a16="http://schemas.microsoft.com/office/drawing/2014/main" id="{282F7632-5DAF-1F4A-A96C-EFA5627D5138}"/>
              </a:ext>
            </a:extLst>
          </p:cNvPr>
          <p:cNvSpPr txBox="1"/>
          <p:nvPr/>
        </p:nvSpPr>
        <p:spPr>
          <a:xfrm>
            <a:off x="5761085" y="3137407"/>
            <a:ext cx="311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a4</a:t>
            </a:r>
          </a:p>
        </p:txBody>
      </p:sp>
      <p:sp>
        <p:nvSpPr>
          <p:cNvPr id="363" name="Rectangle 362">
            <a:extLst>
              <a:ext uri="{FF2B5EF4-FFF2-40B4-BE49-F238E27FC236}">
                <a16:creationId xmlns:a16="http://schemas.microsoft.com/office/drawing/2014/main" id="{20C2FC7B-B217-E74E-91D0-1A4178E59F99}"/>
              </a:ext>
            </a:extLst>
          </p:cNvPr>
          <p:cNvSpPr/>
          <p:nvPr/>
        </p:nvSpPr>
        <p:spPr>
          <a:xfrm>
            <a:off x="5780988" y="3127247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4" name="TextBox 363">
            <a:extLst>
              <a:ext uri="{FF2B5EF4-FFF2-40B4-BE49-F238E27FC236}">
                <a16:creationId xmlns:a16="http://schemas.microsoft.com/office/drawing/2014/main" id="{D39BC3D3-5689-344B-A443-95577D6AC364}"/>
              </a:ext>
            </a:extLst>
          </p:cNvPr>
          <p:cNvSpPr txBox="1"/>
          <p:nvPr/>
        </p:nvSpPr>
        <p:spPr>
          <a:xfrm>
            <a:off x="6037198" y="2400497"/>
            <a:ext cx="311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a5</a:t>
            </a:r>
          </a:p>
        </p:txBody>
      </p:sp>
      <p:sp>
        <p:nvSpPr>
          <p:cNvPr id="365" name="Rectangle 364">
            <a:extLst>
              <a:ext uri="{FF2B5EF4-FFF2-40B4-BE49-F238E27FC236}">
                <a16:creationId xmlns:a16="http://schemas.microsoft.com/office/drawing/2014/main" id="{615FE16F-6DBF-824E-953A-4C555042EABA}"/>
              </a:ext>
            </a:extLst>
          </p:cNvPr>
          <p:cNvSpPr/>
          <p:nvPr/>
        </p:nvSpPr>
        <p:spPr>
          <a:xfrm>
            <a:off x="6057101" y="2400497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6" name="TextBox 365">
            <a:extLst>
              <a:ext uri="{FF2B5EF4-FFF2-40B4-BE49-F238E27FC236}">
                <a16:creationId xmlns:a16="http://schemas.microsoft.com/office/drawing/2014/main" id="{5E310240-4F39-DC49-BCC4-590DA821005C}"/>
              </a:ext>
            </a:extLst>
          </p:cNvPr>
          <p:cNvSpPr txBox="1"/>
          <p:nvPr/>
        </p:nvSpPr>
        <p:spPr>
          <a:xfrm>
            <a:off x="6322140" y="2653168"/>
            <a:ext cx="3113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a6</a:t>
            </a:r>
          </a:p>
        </p:txBody>
      </p:sp>
      <p:sp>
        <p:nvSpPr>
          <p:cNvPr id="367" name="Rectangle 366">
            <a:extLst>
              <a:ext uri="{FF2B5EF4-FFF2-40B4-BE49-F238E27FC236}">
                <a16:creationId xmlns:a16="http://schemas.microsoft.com/office/drawing/2014/main" id="{42672C61-4316-7444-8000-CFDD967C8616}"/>
              </a:ext>
            </a:extLst>
          </p:cNvPr>
          <p:cNvSpPr/>
          <p:nvPr/>
        </p:nvSpPr>
        <p:spPr>
          <a:xfrm>
            <a:off x="6342043" y="2653168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8" name="TextBox 367">
            <a:extLst>
              <a:ext uri="{FF2B5EF4-FFF2-40B4-BE49-F238E27FC236}">
                <a16:creationId xmlns:a16="http://schemas.microsoft.com/office/drawing/2014/main" id="{8C90C624-816C-D84A-8EB4-7C6DB9CF9695}"/>
              </a:ext>
            </a:extLst>
          </p:cNvPr>
          <p:cNvSpPr txBox="1"/>
          <p:nvPr/>
        </p:nvSpPr>
        <p:spPr>
          <a:xfrm>
            <a:off x="6599695" y="2916598"/>
            <a:ext cx="3113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a7</a:t>
            </a:r>
          </a:p>
        </p:txBody>
      </p:sp>
      <p:sp>
        <p:nvSpPr>
          <p:cNvPr id="369" name="Rectangle 368">
            <a:extLst>
              <a:ext uri="{FF2B5EF4-FFF2-40B4-BE49-F238E27FC236}">
                <a16:creationId xmlns:a16="http://schemas.microsoft.com/office/drawing/2014/main" id="{63C11E02-6D7E-194B-95B6-48AE7B2E6351}"/>
              </a:ext>
            </a:extLst>
          </p:cNvPr>
          <p:cNvSpPr/>
          <p:nvPr/>
        </p:nvSpPr>
        <p:spPr>
          <a:xfrm>
            <a:off x="6619598" y="2916598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0" name="TextBox 369">
            <a:extLst>
              <a:ext uri="{FF2B5EF4-FFF2-40B4-BE49-F238E27FC236}">
                <a16:creationId xmlns:a16="http://schemas.microsoft.com/office/drawing/2014/main" id="{E2EEE739-F522-D04B-BB2E-57375E05D992}"/>
              </a:ext>
            </a:extLst>
          </p:cNvPr>
          <p:cNvSpPr txBox="1"/>
          <p:nvPr/>
        </p:nvSpPr>
        <p:spPr>
          <a:xfrm>
            <a:off x="6913373" y="2403279"/>
            <a:ext cx="3177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b1</a:t>
            </a:r>
          </a:p>
        </p:txBody>
      </p:sp>
      <p:sp>
        <p:nvSpPr>
          <p:cNvPr id="371" name="Rectangle 370">
            <a:extLst>
              <a:ext uri="{FF2B5EF4-FFF2-40B4-BE49-F238E27FC236}">
                <a16:creationId xmlns:a16="http://schemas.microsoft.com/office/drawing/2014/main" id="{4E725D6C-9823-2048-8E11-992F9EBB542C}"/>
              </a:ext>
            </a:extLst>
          </p:cNvPr>
          <p:cNvSpPr/>
          <p:nvPr/>
        </p:nvSpPr>
        <p:spPr>
          <a:xfrm>
            <a:off x="6933276" y="2403279"/>
            <a:ext cx="45719" cy="24622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2" name="TextBox 371">
            <a:extLst>
              <a:ext uri="{FF2B5EF4-FFF2-40B4-BE49-F238E27FC236}">
                <a16:creationId xmlns:a16="http://schemas.microsoft.com/office/drawing/2014/main" id="{6FD1FEE1-5078-DC45-9819-A0FFC45FFD12}"/>
              </a:ext>
            </a:extLst>
          </p:cNvPr>
          <p:cNvSpPr txBox="1"/>
          <p:nvPr/>
        </p:nvSpPr>
        <p:spPr>
          <a:xfrm>
            <a:off x="7179519" y="2641126"/>
            <a:ext cx="3177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b2</a:t>
            </a:r>
          </a:p>
        </p:txBody>
      </p:sp>
      <p:sp>
        <p:nvSpPr>
          <p:cNvPr id="373" name="Rectangle 372">
            <a:extLst>
              <a:ext uri="{FF2B5EF4-FFF2-40B4-BE49-F238E27FC236}">
                <a16:creationId xmlns:a16="http://schemas.microsoft.com/office/drawing/2014/main" id="{FD4D08DB-B5D1-274D-9552-AF366DAD22FB}"/>
              </a:ext>
            </a:extLst>
          </p:cNvPr>
          <p:cNvSpPr/>
          <p:nvPr/>
        </p:nvSpPr>
        <p:spPr>
          <a:xfrm>
            <a:off x="7199422" y="2641126"/>
            <a:ext cx="45719" cy="24622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4" name="TextBox 373">
            <a:extLst>
              <a:ext uri="{FF2B5EF4-FFF2-40B4-BE49-F238E27FC236}">
                <a16:creationId xmlns:a16="http://schemas.microsoft.com/office/drawing/2014/main" id="{4DB7B386-884A-1A42-B943-A5B2C50C600A}"/>
              </a:ext>
            </a:extLst>
          </p:cNvPr>
          <p:cNvSpPr txBox="1"/>
          <p:nvPr/>
        </p:nvSpPr>
        <p:spPr>
          <a:xfrm>
            <a:off x="7478279" y="2891187"/>
            <a:ext cx="3177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b3</a:t>
            </a:r>
          </a:p>
        </p:txBody>
      </p:sp>
      <p:sp>
        <p:nvSpPr>
          <p:cNvPr id="375" name="Rectangle 374">
            <a:extLst>
              <a:ext uri="{FF2B5EF4-FFF2-40B4-BE49-F238E27FC236}">
                <a16:creationId xmlns:a16="http://schemas.microsoft.com/office/drawing/2014/main" id="{5EB6F7FD-3A14-1E4E-A2C5-866E0120FCD9}"/>
              </a:ext>
            </a:extLst>
          </p:cNvPr>
          <p:cNvSpPr/>
          <p:nvPr/>
        </p:nvSpPr>
        <p:spPr>
          <a:xfrm>
            <a:off x="7498182" y="2891187"/>
            <a:ext cx="45719" cy="24622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6" name="TextBox 375">
            <a:extLst>
              <a:ext uri="{FF2B5EF4-FFF2-40B4-BE49-F238E27FC236}">
                <a16:creationId xmlns:a16="http://schemas.microsoft.com/office/drawing/2014/main" id="{8ED62B70-DB46-5B42-A40B-43681BA1443B}"/>
              </a:ext>
            </a:extLst>
          </p:cNvPr>
          <p:cNvSpPr txBox="1"/>
          <p:nvPr/>
        </p:nvSpPr>
        <p:spPr>
          <a:xfrm>
            <a:off x="7772562" y="3131386"/>
            <a:ext cx="3177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b4</a:t>
            </a:r>
          </a:p>
        </p:txBody>
      </p:sp>
      <p:sp>
        <p:nvSpPr>
          <p:cNvPr id="377" name="Rectangle 376">
            <a:extLst>
              <a:ext uri="{FF2B5EF4-FFF2-40B4-BE49-F238E27FC236}">
                <a16:creationId xmlns:a16="http://schemas.microsoft.com/office/drawing/2014/main" id="{429B7B58-FDB6-734D-9B2D-55B9F636998B}"/>
              </a:ext>
            </a:extLst>
          </p:cNvPr>
          <p:cNvSpPr/>
          <p:nvPr/>
        </p:nvSpPr>
        <p:spPr>
          <a:xfrm>
            <a:off x="7792465" y="3131386"/>
            <a:ext cx="45719" cy="24622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8" name="TextBox 377">
            <a:extLst>
              <a:ext uri="{FF2B5EF4-FFF2-40B4-BE49-F238E27FC236}">
                <a16:creationId xmlns:a16="http://schemas.microsoft.com/office/drawing/2014/main" id="{3EBC9ED6-47C4-6E48-BB27-40113CCC4749}"/>
              </a:ext>
            </a:extLst>
          </p:cNvPr>
          <p:cNvSpPr txBox="1"/>
          <p:nvPr/>
        </p:nvSpPr>
        <p:spPr>
          <a:xfrm>
            <a:off x="4894724" y="2402950"/>
            <a:ext cx="311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a1</a:t>
            </a:r>
          </a:p>
        </p:txBody>
      </p:sp>
      <p:sp>
        <p:nvSpPr>
          <p:cNvPr id="379" name="Rectangle 378">
            <a:extLst>
              <a:ext uri="{FF2B5EF4-FFF2-40B4-BE49-F238E27FC236}">
                <a16:creationId xmlns:a16="http://schemas.microsoft.com/office/drawing/2014/main" id="{60FF1D8B-E0F6-FF4B-A7E5-67BFBF1258DD}"/>
              </a:ext>
            </a:extLst>
          </p:cNvPr>
          <p:cNvSpPr/>
          <p:nvPr/>
        </p:nvSpPr>
        <p:spPr>
          <a:xfrm>
            <a:off x="4914627" y="2402950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0" name="TextBox 379">
            <a:extLst>
              <a:ext uri="{FF2B5EF4-FFF2-40B4-BE49-F238E27FC236}">
                <a16:creationId xmlns:a16="http://schemas.microsoft.com/office/drawing/2014/main" id="{16FB370B-FEDB-B747-A51C-F7C685336D63}"/>
              </a:ext>
            </a:extLst>
          </p:cNvPr>
          <p:cNvSpPr txBox="1"/>
          <p:nvPr/>
        </p:nvSpPr>
        <p:spPr>
          <a:xfrm>
            <a:off x="5168042" y="2647147"/>
            <a:ext cx="311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a2</a:t>
            </a:r>
          </a:p>
        </p:txBody>
      </p:sp>
      <p:sp>
        <p:nvSpPr>
          <p:cNvPr id="381" name="Rectangle 380">
            <a:extLst>
              <a:ext uri="{FF2B5EF4-FFF2-40B4-BE49-F238E27FC236}">
                <a16:creationId xmlns:a16="http://schemas.microsoft.com/office/drawing/2014/main" id="{52CC06D2-365D-774A-8D67-9335267D3E1C}"/>
              </a:ext>
            </a:extLst>
          </p:cNvPr>
          <p:cNvSpPr/>
          <p:nvPr/>
        </p:nvSpPr>
        <p:spPr>
          <a:xfrm>
            <a:off x="5187945" y="2647147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2" name="TextBox 381">
            <a:extLst>
              <a:ext uri="{FF2B5EF4-FFF2-40B4-BE49-F238E27FC236}">
                <a16:creationId xmlns:a16="http://schemas.microsoft.com/office/drawing/2014/main" id="{7A4CB93B-6712-C448-9D26-FED4FAE6D10D}"/>
              </a:ext>
            </a:extLst>
          </p:cNvPr>
          <p:cNvSpPr txBox="1"/>
          <p:nvPr/>
        </p:nvSpPr>
        <p:spPr>
          <a:xfrm>
            <a:off x="5466802" y="2897208"/>
            <a:ext cx="311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a3</a:t>
            </a:r>
          </a:p>
        </p:txBody>
      </p:sp>
      <p:sp>
        <p:nvSpPr>
          <p:cNvPr id="383" name="Rectangle 382">
            <a:extLst>
              <a:ext uri="{FF2B5EF4-FFF2-40B4-BE49-F238E27FC236}">
                <a16:creationId xmlns:a16="http://schemas.microsoft.com/office/drawing/2014/main" id="{EBC394ED-C84F-CA49-872E-3E0DACB4B8E1}"/>
              </a:ext>
            </a:extLst>
          </p:cNvPr>
          <p:cNvSpPr/>
          <p:nvPr/>
        </p:nvSpPr>
        <p:spPr>
          <a:xfrm>
            <a:off x="5486705" y="2897208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5" name="TextBox 384">
            <a:extLst>
              <a:ext uri="{FF2B5EF4-FFF2-40B4-BE49-F238E27FC236}">
                <a16:creationId xmlns:a16="http://schemas.microsoft.com/office/drawing/2014/main" id="{1593B82E-F32D-7540-A5FA-EAB48328D1BD}"/>
              </a:ext>
            </a:extLst>
          </p:cNvPr>
          <p:cNvSpPr txBox="1"/>
          <p:nvPr/>
        </p:nvSpPr>
        <p:spPr>
          <a:xfrm>
            <a:off x="11523752" y="3646825"/>
            <a:ext cx="3468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rc1</a:t>
            </a:r>
          </a:p>
        </p:txBody>
      </p:sp>
      <p:sp>
        <p:nvSpPr>
          <p:cNvPr id="386" name="Rectangle 385">
            <a:extLst>
              <a:ext uri="{FF2B5EF4-FFF2-40B4-BE49-F238E27FC236}">
                <a16:creationId xmlns:a16="http://schemas.microsoft.com/office/drawing/2014/main" id="{B0D12A25-C6EF-0544-AA9B-3343FF30AAC6}"/>
              </a:ext>
            </a:extLst>
          </p:cNvPr>
          <p:cNvSpPr/>
          <p:nvPr/>
        </p:nvSpPr>
        <p:spPr>
          <a:xfrm>
            <a:off x="11534081" y="3646825"/>
            <a:ext cx="45719" cy="2462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7" name="TextBox 386">
            <a:extLst>
              <a:ext uri="{FF2B5EF4-FFF2-40B4-BE49-F238E27FC236}">
                <a16:creationId xmlns:a16="http://schemas.microsoft.com/office/drawing/2014/main" id="{9AA4E2E0-53D7-FA42-8F9E-0F23F064093D}"/>
              </a:ext>
            </a:extLst>
          </p:cNvPr>
          <p:cNvSpPr txBox="1"/>
          <p:nvPr/>
        </p:nvSpPr>
        <p:spPr>
          <a:xfrm>
            <a:off x="11797148" y="3641226"/>
            <a:ext cx="511679" cy="246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00" b="1" dirty="0"/>
              <a:t>3.11.0</a:t>
            </a:r>
          </a:p>
        </p:txBody>
      </p:sp>
      <p:sp>
        <p:nvSpPr>
          <p:cNvPr id="388" name="Rectangle 387">
            <a:extLst>
              <a:ext uri="{FF2B5EF4-FFF2-40B4-BE49-F238E27FC236}">
                <a16:creationId xmlns:a16="http://schemas.microsoft.com/office/drawing/2014/main" id="{27566FFE-31FB-214E-9B0F-1503CEC9F86D}"/>
              </a:ext>
            </a:extLst>
          </p:cNvPr>
          <p:cNvSpPr/>
          <p:nvPr/>
        </p:nvSpPr>
        <p:spPr>
          <a:xfrm>
            <a:off x="11817050" y="3641226"/>
            <a:ext cx="45719" cy="24622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9" name="TextBox 388">
            <a:extLst>
              <a:ext uri="{FF2B5EF4-FFF2-40B4-BE49-F238E27FC236}">
                <a16:creationId xmlns:a16="http://schemas.microsoft.com/office/drawing/2014/main" id="{15905899-4129-A64D-8C3D-C91D7924324C}"/>
              </a:ext>
            </a:extLst>
          </p:cNvPr>
          <p:cNvSpPr txBox="1"/>
          <p:nvPr/>
        </p:nvSpPr>
        <p:spPr>
          <a:xfrm>
            <a:off x="11568243" y="3888244"/>
            <a:ext cx="3497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rc2</a:t>
            </a:r>
          </a:p>
        </p:txBody>
      </p:sp>
      <p:sp>
        <p:nvSpPr>
          <p:cNvPr id="390" name="Rectangle 389">
            <a:extLst>
              <a:ext uri="{FF2B5EF4-FFF2-40B4-BE49-F238E27FC236}">
                <a16:creationId xmlns:a16="http://schemas.microsoft.com/office/drawing/2014/main" id="{854A60F7-EA2B-C141-A709-84595D04CE74}"/>
              </a:ext>
            </a:extLst>
          </p:cNvPr>
          <p:cNvSpPr/>
          <p:nvPr/>
        </p:nvSpPr>
        <p:spPr>
          <a:xfrm>
            <a:off x="11593122" y="3891419"/>
            <a:ext cx="45719" cy="2462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1" name="TextBox 390">
            <a:extLst>
              <a:ext uri="{FF2B5EF4-FFF2-40B4-BE49-F238E27FC236}">
                <a16:creationId xmlns:a16="http://schemas.microsoft.com/office/drawing/2014/main" id="{01305373-C7EF-0348-B9C6-B64205416413}"/>
              </a:ext>
            </a:extLst>
          </p:cNvPr>
          <p:cNvSpPr txBox="1"/>
          <p:nvPr/>
        </p:nvSpPr>
        <p:spPr>
          <a:xfrm>
            <a:off x="9222284" y="4386810"/>
            <a:ext cx="311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a4</a:t>
            </a:r>
          </a:p>
        </p:txBody>
      </p:sp>
      <p:sp>
        <p:nvSpPr>
          <p:cNvPr id="392" name="Rectangle 391">
            <a:extLst>
              <a:ext uri="{FF2B5EF4-FFF2-40B4-BE49-F238E27FC236}">
                <a16:creationId xmlns:a16="http://schemas.microsoft.com/office/drawing/2014/main" id="{148F5259-4D41-BC40-9673-FFBC1BA10E75}"/>
              </a:ext>
            </a:extLst>
          </p:cNvPr>
          <p:cNvSpPr/>
          <p:nvPr/>
        </p:nvSpPr>
        <p:spPr>
          <a:xfrm>
            <a:off x="9242187" y="4366490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9" name="TextBox 398">
            <a:extLst>
              <a:ext uri="{FF2B5EF4-FFF2-40B4-BE49-F238E27FC236}">
                <a16:creationId xmlns:a16="http://schemas.microsoft.com/office/drawing/2014/main" id="{DC7ABF65-2F7F-254C-977E-E4A0985F2EA9}"/>
              </a:ext>
            </a:extLst>
          </p:cNvPr>
          <p:cNvSpPr txBox="1"/>
          <p:nvPr/>
        </p:nvSpPr>
        <p:spPr>
          <a:xfrm>
            <a:off x="10364667" y="3647154"/>
            <a:ext cx="3177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b1</a:t>
            </a:r>
          </a:p>
        </p:txBody>
      </p:sp>
      <p:sp>
        <p:nvSpPr>
          <p:cNvPr id="400" name="Rectangle 399">
            <a:extLst>
              <a:ext uri="{FF2B5EF4-FFF2-40B4-BE49-F238E27FC236}">
                <a16:creationId xmlns:a16="http://schemas.microsoft.com/office/drawing/2014/main" id="{266E3CE2-5A38-F149-8FE0-D2A419704120}"/>
              </a:ext>
            </a:extLst>
          </p:cNvPr>
          <p:cNvSpPr/>
          <p:nvPr/>
        </p:nvSpPr>
        <p:spPr>
          <a:xfrm>
            <a:off x="10384570" y="3647154"/>
            <a:ext cx="45719" cy="24622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1" name="TextBox 400">
            <a:extLst>
              <a:ext uri="{FF2B5EF4-FFF2-40B4-BE49-F238E27FC236}">
                <a16:creationId xmlns:a16="http://schemas.microsoft.com/office/drawing/2014/main" id="{70E914F3-8830-1649-86F4-736336D51305}"/>
              </a:ext>
            </a:extLst>
          </p:cNvPr>
          <p:cNvSpPr txBox="1"/>
          <p:nvPr/>
        </p:nvSpPr>
        <p:spPr>
          <a:xfrm>
            <a:off x="10640718" y="3890529"/>
            <a:ext cx="3177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b2</a:t>
            </a:r>
          </a:p>
        </p:txBody>
      </p:sp>
      <p:sp>
        <p:nvSpPr>
          <p:cNvPr id="402" name="Rectangle 401">
            <a:extLst>
              <a:ext uri="{FF2B5EF4-FFF2-40B4-BE49-F238E27FC236}">
                <a16:creationId xmlns:a16="http://schemas.microsoft.com/office/drawing/2014/main" id="{B0DBEEDB-45EB-6C40-84B9-A296406608DD}"/>
              </a:ext>
            </a:extLst>
          </p:cNvPr>
          <p:cNvSpPr/>
          <p:nvPr/>
        </p:nvSpPr>
        <p:spPr>
          <a:xfrm>
            <a:off x="10660621" y="3890529"/>
            <a:ext cx="45719" cy="24622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3" name="TextBox 402">
            <a:extLst>
              <a:ext uri="{FF2B5EF4-FFF2-40B4-BE49-F238E27FC236}">
                <a16:creationId xmlns:a16="http://schemas.microsoft.com/office/drawing/2014/main" id="{6A841CD3-AFEA-8847-9BEE-11894198CD7E}"/>
              </a:ext>
            </a:extLst>
          </p:cNvPr>
          <p:cNvSpPr txBox="1"/>
          <p:nvPr/>
        </p:nvSpPr>
        <p:spPr>
          <a:xfrm>
            <a:off x="10928326" y="4140590"/>
            <a:ext cx="3177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b3</a:t>
            </a:r>
          </a:p>
        </p:txBody>
      </p:sp>
      <p:sp>
        <p:nvSpPr>
          <p:cNvPr id="404" name="Rectangle 403">
            <a:extLst>
              <a:ext uri="{FF2B5EF4-FFF2-40B4-BE49-F238E27FC236}">
                <a16:creationId xmlns:a16="http://schemas.microsoft.com/office/drawing/2014/main" id="{720B9F53-72A4-6443-9997-6C9D2C509020}"/>
              </a:ext>
            </a:extLst>
          </p:cNvPr>
          <p:cNvSpPr/>
          <p:nvPr/>
        </p:nvSpPr>
        <p:spPr>
          <a:xfrm>
            <a:off x="10948229" y="4140590"/>
            <a:ext cx="45719" cy="24622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5" name="TextBox 404">
            <a:extLst>
              <a:ext uri="{FF2B5EF4-FFF2-40B4-BE49-F238E27FC236}">
                <a16:creationId xmlns:a16="http://schemas.microsoft.com/office/drawing/2014/main" id="{ABB4C913-DFF0-C34D-A072-1DDF6509C246}"/>
              </a:ext>
            </a:extLst>
          </p:cNvPr>
          <p:cNvSpPr txBox="1"/>
          <p:nvPr/>
        </p:nvSpPr>
        <p:spPr>
          <a:xfrm>
            <a:off x="11222609" y="4380789"/>
            <a:ext cx="3177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b4</a:t>
            </a:r>
          </a:p>
        </p:txBody>
      </p:sp>
      <p:sp>
        <p:nvSpPr>
          <p:cNvPr id="406" name="Rectangle 405">
            <a:extLst>
              <a:ext uri="{FF2B5EF4-FFF2-40B4-BE49-F238E27FC236}">
                <a16:creationId xmlns:a16="http://schemas.microsoft.com/office/drawing/2014/main" id="{5AC8233A-CA53-FB46-89D2-A3DCA9C1E7A2}"/>
              </a:ext>
            </a:extLst>
          </p:cNvPr>
          <p:cNvSpPr/>
          <p:nvPr/>
        </p:nvSpPr>
        <p:spPr>
          <a:xfrm>
            <a:off x="11242512" y="4371163"/>
            <a:ext cx="45719" cy="24622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7" name="TextBox 406">
            <a:extLst>
              <a:ext uri="{FF2B5EF4-FFF2-40B4-BE49-F238E27FC236}">
                <a16:creationId xmlns:a16="http://schemas.microsoft.com/office/drawing/2014/main" id="{59790125-3779-2F4B-8751-8ABF0C408D51}"/>
              </a:ext>
            </a:extLst>
          </p:cNvPr>
          <p:cNvSpPr txBox="1"/>
          <p:nvPr/>
        </p:nvSpPr>
        <p:spPr>
          <a:xfrm>
            <a:off x="8359540" y="3650000"/>
            <a:ext cx="311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a1</a:t>
            </a:r>
          </a:p>
        </p:txBody>
      </p:sp>
      <p:sp>
        <p:nvSpPr>
          <p:cNvPr id="408" name="Rectangle 407">
            <a:extLst>
              <a:ext uri="{FF2B5EF4-FFF2-40B4-BE49-F238E27FC236}">
                <a16:creationId xmlns:a16="http://schemas.microsoft.com/office/drawing/2014/main" id="{9673E9CC-D016-DC4E-A36A-42DAA1E46C80}"/>
              </a:ext>
            </a:extLst>
          </p:cNvPr>
          <p:cNvSpPr/>
          <p:nvPr/>
        </p:nvSpPr>
        <p:spPr>
          <a:xfrm>
            <a:off x="8376268" y="3646825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" name="TextBox 408">
            <a:extLst>
              <a:ext uri="{FF2B5EF4-FFF2-40B4-BE49-F238E27FC236}">
                <a16:creationId xmlns:a16="http://schemas.microsoft.com/office/drawing/2014/main" id="{C48FADF3-21DB-C74C-A7CB-6403FA8ABA5A}"/>
              </a:ext>
            </a:extLst>
          </p:cNvPr>
          <p:cNvSpPr txBox="1"/>
          <p:nvPr/>
        </p:nvSpPr>
        <p:spPr>
          <a:xfrm>
            <a:off x="8629241" y="3896550"/>
            <a:ext cx="311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a2</a:t>
            </a:r>
          </a:p>
        </p:txBody>
      </p:sp>
      <p:sp>
        <p:nvSpPr>
          <p:cNvPr id="410" name="Rectangle 409">
            <a:extLst>
              <a:ext uri="{FF2B5EF4-FFF2-40B4-BE49-F238E27FC236}">
                <a16:creationId xmlns:a16="http://schemas.microsoft.com/office/drawing/2014/main" id="{1831FC62-7CCA-3046-89A7-A2CD91EB44F2}"/>
              </a:ext>
            </a:extLst>
          </p:cNvPr>
          <p:cNvSpPr/>
          <p:nvPr/>
        </p:nvSpPr>
        <p:spPr>
          <a:xfrm>
            <a:off x="8649144" y="3896550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" name="TextBox 410">
            <a:extLst>
              <a:ext uri="{FF2B5EF4-FFF2-40B4-BE49-F238E27FC236}">
                <a16:creationId xmlns:a16="http://schemas.microsoft.com/office/drawing/2014/main" id="{885952A9-DE37-B542-8C9E-731B07EDEDAB}"/>
              </a:ext>
            </a:extLst>
          </p:cNvPr>
          <p:cNvSpPr txBox="1"/>
          <p:nvPr/>
        </p:nvSpPr>
        <p:spPr>
          <a:xfrm>
            <a:off x="8928001" y="4146611"/>
            <a:ext cx="311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a3</a:t>
            </a:r>
          </a:p>
        </p:txBody>
      </p:sp>
      <p:sp>
        <p:nvSpPr>
          <p:cNvPr id="412" name="Rectangle 411">
            <a:extLst>
              <a:ext uri="{FF2B5EF4-FFF2-40B4-BE49-F238E27FC236}">
                <a16:creationId xmlns:a16="http://schemas.microsoft.com/office/drawing/2014/main" id="{0B1208B0-C60B-2049-A8BF-352C5ACF37AE}"/>
              </a:ext>
            </a:extLst>
          </p:cNvPr>
          <p:cNvSpPr/>
          <p:nvPr/>
        </p:nvSpPr>
        <p:spPr>
          <a:xfrm>
            <a:off x="8947904" y="4146611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7" name="Rectangle 546">
            <a:extLst>
              <a:ext uri="{FF2B5EF4-FFF2-40B4-BE49-F238E27FC236}">
                <a16:creationId xmlns:a16="http://schemas.microsoft.com/office/drawing/2014/main" id="{43FA967A-634C-A844-9DA8-C58E543CA51C}"/>
              </a:ext>
            </a:extLst>
          </p:cNvPr>
          <p:cNvSpPr/>
          <p:nvPr/>
        </p:nvSpPr>
        <p:spPr>
          <a:xfrm>
            <a:off x="4912359" y="745531"/>
            <a:ext cx="5470970" cy="1379471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7AB946E0-4E85-1644-B358-FD0377AFA4C5}"/>
              </a:ext>
            </a:extLst>
          </p:cNvPr>
          <p:cNvSpPr txBox="1"/>
          <p:nvPr/>
        </p:nvSpPr>
        <p:spPr>
          <a:xfrm>
            <a:off x="4922107" y="1176989"/>
            <a:ext cx="449721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b="1" dirty="0"/>
              <a:t>3.9.0</a:t>
            </a:r>
          </a:p>
        </p:txBody>
      </p:sp>
      <p:sp>
        <p:nvSpPr>
          <p:cNvPr id="308" name="Rectangle 307">
            <a:extLst>
              <a:ext uri="{FF2B5EF4-FFF2-40B4-BE49-F238E27FC236}">
                <a16:creationId xmlns:a16="http://schemas.microsoft.com/office/drawing/2014/main" id="{758F0C12-303B-584D-A845-75C75AC3C6D3}"/>
              </a:ext>
            </a:extLst>
          </p:cNvPr>
          <p:cNvSpPr/>
          <p:nvPr/>
        </p:nvSpPr>
        <p:spPr>
          <a:xfrm>
            <a:off x="4914994" y="1177637"/>
            <a:ext cx="45719" cy="24622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4" name="TextBox 423">
            <a:extLst>
              <a:ext uri="{FF2B5EF4-FFF2-40B4-BE49-F238E27FC236}">
                <a16:creationId xmlns:a16="http://schemas.microsoft.com/office/drawing/2014/main" id="{57B92958-CBD1-E948-BCF9-3EDA79CA2CA0}"/>
              </a:ext>
            </a:extLst>
          </p:cNvPr>
          <p:cNvSpPr txBox="1"/>
          <p:nvPr/>
        </p:nvSpPr>
        <p:spPr>
          <a:xfrm>
            <a:off x="9489366" y="3645537"/>
            <a:ext cx="311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a5</a:t>
            </a:r>
          </a:p>
        </p:txBody>
      </p:sp>
      <p:sp>
        <p:nvSpPr>
          <p:cNvPr id="425" name="Rectangle 424">
            <a:extLst>
              <a:ext uri="{FF2B5EF4-FFF2-40B4-BE49-F238E27FC236}">
                <a16:creationId xmlns:a16="http://schemas.microsoft.com/office/drawing/2014/main" id="{B2AAE5B4-AC65-6049-BC2D-B3BBAC91F458}"/>
              </a:ext>
            </a:extLst>
          </p:cNvPr>
          <p:cNvSpPr/>
          <p:nvPr/>
        </p:nvSpPr>
        <p:spPr>
          <a:xfrm>
            <a:off x="9509269" y="3645537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6" name="TextBox 425">
            <a:extLst>
              <a:ext uri="{FF2B5EF4-FFF2-40B4-BE49-F238E27FC236}">
                <a16:creationId xmlns:a16="http://schemas.microsoft.com/office/drawing/2014/main" id="{DA59F0A6-B012-4E44-BBA0-BAA267C37F6D}"/>
              </a:ext>
            </a:extLst>
          </p:cNvPr>
          <p:cNvSpPr txBox="1"/>
          <p:nvPr/>
        </p:nvSpPr>
        <p:spPr>
          <a:xfrm>
            <a:off x="9775981" y="3889083"/>
            <a:ext cx="311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a6</a:t>
            </a:r>
          </a:p>
        </p:txBody>
      </p:sp>
      <p:sp>
        <p:nvSpPr>
          <p:cNvPr id="427" name="Rectangle 426">
            <a:extLst>
              <a:ext uri="{FF2B5EF4-FFF2-40B4-BE49-F238E27FC236}">
                <a16:creationId xmlns:a16="http://schemas.microsoft.com/office/drawing/2014/main" id="{A796C95C-926D-4649-B7E6-361F6794C5A6}"/>
              </a:ext>
            </a:extLst>
          </p:cNvPr>
          <p:cNvSpPr/>
          <p:nvPr/>
        </p:nvSpPr>
        <p:spPr>
          <a:xfrm>
            <a:off x="9795884" y="3887445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8" name="TextBox 427">
            <a:extLst>
              <a:ext uri="{FF2B5EF4-FFF2-40B4-BE49-F238E27FC236}">
                <a16:creationId xmlns:a16="http://schemas.microsoft.com/office/drawing/2014/main" id="{007227F4-D60B-604D-965B-A0D95DE11270}"/>
              </a:ext>
            </a:extLst>
          </p:cNvPr>
          <p:cNvSpPr txBox="1"/>
          <p:nvPr/>
        </p:nvSpPr>
        <p:spPr>
          <a:xfrm>
            <a:off x="10071396" y="4144930"/>
            <a:ext cx="311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a7</a:t>
            </a:r>
          </a:p>
        </p:txBody>
      </p:sp>
      <p:sp>
        <p:nvSpPr>
          <p:cNvPr id="429" name="Rectangle 428">
            <a:extLst>
              <a:ext uri="{FF2B5EF4-FFF2-40B4-BE49-F238E27FC236}">
                <a16:creationId xmlns:a16="http://schemas.microsoft.com/office/drawing/2014/main" id="{7C0B08E9-1DA4-734E-9908-4D158EFE92DF}"/>
              </a:ext>
            </a:extLst>
          </p:cNvPr>
          <p:cNvSpPr/>
          <p:nvPr/>
        </p:nvSpPr>
        <p:spPr>
          <a:xfrm>
            <a:off x="10091299" y="4144930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5" name="Straight Arrow Connector 514">
            <a:extLst>
              <a:ext uri="{FF2B5EF4-FFF2-40B4-BE49-F238E27FC236}">
                <a16:creationId xmlns:a16="http://schemas.microsoft.com/office/drawing/2014/main" id="{4C1EDB0E-1D16-2F43-93E7-4CE14646FEB1}"/>
              </a:ext>
            </a:extLst>
          </p:cNvPr>
          <p:cNvCxnSpPr>
            <a:cxnSpLocks/>
          </p:cNvCxnSpPr>
          <p:nvPr/>
        </p:nvCxnSpPr>
        <p:spPr>
          <a:xfrm>
            <a:off x="4910063" y="1160052"/>
            <a:ext cx="547326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7" name="Straight Arrow Connector 526">
            <a:extLst>
              <a:ext uri="{FF2B5EF4-FFF2-40B4-BE49-F238E27FC236}">
                <a16:creationId xmlns:a16="http://schemas.microsoft.com/office/drawing/2014/main" id="{F393C5EB-41DC-C248-A346-E6BADFF3CED5}"/>
              </a:ext>
            </a:extLst>
          </p:cNvPr>
          <p:cNvCxnSpPr/>
          <p:nvPr/>
        </p:nvCxnSpPr>
        <p:spPr>
          <a:xfrm>
            <a:off x="282261" y="1160427"/>
            <a:ext cx="11595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9" name="Straight Arrow Connector 528">
            <a:extLst>
              <a:ext uri="{FF2B5EF4-FFF2-40B4-BE49-F238E27FC236}">
                <a16:creationId xmlns:a16="http://schemas.microsoft.com/office/drawing/2014/main" id="{C9DC0538-33F8-E74F-B524-58FDCC64E542}"/>
              </a:ext>
            </a:extLst>
          </p:cNvPr>
          <p:cNvCxnSpPr/>
          <p:nvPr/>
        </p:nvCxnSpPr>
        <p:spPr>
          <a:xfrm>
            <a:off x="1464621" y="1160427"/>
            <a:ext cx="199190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1" name="Straight Arrow Connector 530">
            <a:extLst>
              <a:ext uri="{FF2B5EF4-FFF2-40B4-BE49-F238E27FC236}">
                <a16:creationId xmlns:a16="http://schemas.microsoft.com/office/drawing/2014/main" id="{9196E0F4-08D3-E741-9BF5-95672EDA9715}"/>
              </a:ext>
            </a:extLst>
          </p:cNvPr>
          <p:cNvCxnSpPr/>
          <p:nvPr/>
        </p:nvCxnSpPr>
        <p:spPr>
          <a:xfrm>
            <a:off x="3467169" y="1160427"/>
            <a:ext cx="116181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3" name="Straight Arrow Connector 532">
            <a:extLst>
              <a:ext uri="{FF2B5EF4-FFF2-40B4-BE49-F238E27FC236}">
                <a16:creationId xmlns:a16="http://schemas.microsoft.com/office/drawing/2014/main" id="{7A222684-2F33-454E-A89B-4612BA0DA6AE}"/>
              </a:ext>
            </a:extLst>
          </p:cNvPr>
          <p:cNvCxnSpPr>
            <a:cxnSpLocks/>
          </p:cNvCxnSpPr>
          <p:nvPr/>
        </p:nvCxnSpPr>
        <p:spPr>
          <a:xfrm>
            <a:off x="4615487" y="1161029"/>
            <a:ext cx="29457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5" name="TextBox 534">
            <a:extLst>
              <a:ext uri="{FF2B5EF4-FFF2-40B4-BE49-F238E27FC236}">
                <a16:creationId xmlns:a16="http://schemas.microsoft.com/office/drawing/2014/main" id="{EEAFE8EB-54CE-3745-B137-FCDD76DDA093}"/>
              </a:ext>
            </a:extLst>
          </p:cNvPr>
          <p:cNvSpPr txBox="1"/>
          <p:nvPr/>
        </p:nvSpPr>
        <p:spPr>
          <a:xfrm>
            <a:off x="400769" y="807653"/>
            <a:ext cx="922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Pre-alpha</a:t>
            </a:r>
          </a:p>
        </p:txBody>
      </p:sp>
      <p:sp>
        <p:nvSpPr>
          <p:cNvPr id="536" name="TextBox 535">
            <a:extLst>
              <a:ext uri="{FF2B5EF4-FFF2-40B4-BE49-F238E27FC236}">
                <a16:creationId xmlns:a16="http://schemas.microsoft.com/office/drawing/2014/main" id="{F658C049-E707-0040-883E-CA6064B7F2F4}"/>
              </a:ext>
            </a:extLst>
          </p:cNvPr>
          <p:cNvSpPr txBox="1"/>
          <p:nvPr/>
        </p:nvSpPr>
        <p:spPr>
          <a:xfrm>
            <a:off x="1917887" y="809877"/>
            <a:ext cx="10478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Alpha</a:t>
            </a:r>
          </a:p>
        </p:txBody>
      </p:sp>
      <p:sp>
        <p:nvSpPr>
          <p:cNvPr id="537" name="TextBox 536">
            <a:extLst>
              <a:ext uri="{FF2B5EF4-FFF2-40B4-BE49-F238E27FC236}">
                <a16:creationId xmlns:a16="http://schemas.microsoft.com/office/drawing/2014/main" id="{B299BC2C-1E4D-D54B-9D1C-9C008F8DCCF0}"/>
              </a:ext>
            </a:extLst>
          </p:cNvPr>
          <p:cNvSpPr txBox="1"/>
          <p:nvPr/>
        </p:nvSpPr>
        <p:spPr>
          <a:xfrm>
            <a:off x="3581174" y="808825"/>
            <a:ext cx="8942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Beta</a:t>
            </a:r>
          </a:p>
        </p:txBody>
      </p:sp>
      <p:sp>
        <p:nvSpPr>
          <p:cNvPr id="538" name="TextBox 537">
            <a:extLst>
              <a:ext uri="{FF2B5EF4-FFF2-40B4-BE49-F238E27FC236}">
                <a16:creationId xmlns:a16="http://schemas.microsoft.com/office/drawing/2014/main" id="{84D24679-A66F-8E4E-A79A-E3EFB52DD621}"/>
              </a:ext>
            </a:extLst>
          </p:cNvPr>
          <p:cNvSpPr txBox="1"/>
          <p:nvPr/>
        </p:nvSpPr>
        <p:spPr>
          <a:xfrm>
            <a:off x="4512506" y="811005"/>
            <a:ext cx="4894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RC</a:t>
            </a:r>
          </a:p>
        </p:txBody>
      </p:sp>
      <p:sp>
        <p:nvSpPr>
          <p:cNvPr id="539" name="TextBox 538">
            <a:extLst>
              <a:ext uri="{FF2B5EF4-FFF2-40B4-BE49-F238E27FC236}">
                <a16:creationId xmlns:a16="http://schemas.microsoft.com/office/drawing/2014/main" id="{0050C14C-7087-BA4A-BDD4-139FE6FCB3D6}"/>
              </a:ext>
            </a:extLst>
          </p:cNvPr>
          <p:cNvSpPr txBox="1"/>
          <p:nvPr/>
        </p:nvSpPr>
        <p:spPr>
          <a:xfrm>
            <a:off x="4908374" y="800845"/>
            <a:ext cx="51843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Full bugfix support</a:t>
            </a:r>
          </a:p>
        </p:txBody>
      </p:sp>
      <p:sp>
        <p:nvSpPr>
          <p:cNvPr id="543" name="TextBox 542">
            <a:extLst>
              <a:ext uri="{FF2B5EF4-FFF2-40B4-BE49-F238E27FC236}">
                <a16:creationId xmlns:a16="http://schemas.microsoft.com/office/drawing/2014/main" id="{D96E1B4C-3295-2C40-B144-E7B1DD33421D}"/>
              </a:ext>
            </a:extLst>
          </p:cNvPr>
          <p:cNvSpPr txBox="1"/>
          <p:nvPr/>
        </p:nvSpPr>
        <p:spPr>
          <a:xfrm>
            <a:off x="10386830" y="802734"/>
            <a:ext cx="2019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3½ years of security fixes</a:t>
            </a:r>
          </a:p>
        </p:txBody>
      </p:sp>
      <p:sp>
        <p:nvSpPr>
          <p:cNvPr id="545" name="Rectangle 544">
            <a:extLst>
              <a:ext uri="{FF2B5EF4-FFF2-40B4-BE49-F238E27FC236}">
                <a16:creationId xmlns:a16="http://schemas.microsoft.com/office/drawing/2014/main" id="{46EC0B73-197B-C04D-91E1-7EF087705508}"/>
              </a:ext>
            </a:extLst>
          </p:cNvPr>
          <p:cNvSpPr/>
          <p:nvPr/>
        </p:nvSpPr>
        <p:spPr>
          <a:xfrm>
            <a:off x="10381358" y="4889596"/>
            <a:ext cx="1441379" cy="970659"/>
          </a:xfrm>
          <a:prstGeom prst="rect">
            <a:avLst/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3.12</a:t>
            </a:r>
          </a:p>
        </p:txBody>
      </p:sp>
      <p:sp>
        <p:nvSpPr>
          <p:cNvPr id="548" name="TextBox 547">
            <a:extLst>
              <a:ext uri="{FF2B5EF4-FFF2-40B4-BE49-F238E27FC236}">
                <a16:creationId xmlns:a16="http://schemas.microsoft.com/office/drawing/2014/main" id="{B0B3A5AD-55A4-5D4C-802C-01EDFEC5FE95}"/>
              </a:ext>
            </a:extLst>
          </p:cNvPr>
          <p:cNvSpPr txBox="1"/>
          <p:nvPr/>
        </p:nvSpPr>
        <p:spPr>
          <a:xfrm>
            <a:off x="5495382" y="1422451"/>
            <a:ext cx="449721" cy="2308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/>
              <a:t>3.9.1</a:t>
            </a:r>
          </a:p>
        </p:txBody>
      </p:sp>
      <p:sp>
        <p:nvSpPr>
          <p:cNvPr id="549" name="Rectangle 548">
            <a:extLst>
              <a:ext uri="{FF2B5EF4-FFF2-40B4-BE49-F238E27FC236}">
                <a16:creationId xmlns:a16="http://schemas.microsoft.com/office/drawing/2014/main" id="{DB7DCD76-3391-9A43-B51C-5E412263CAA4}"/>
              </a:ext>
            </a:extLst>
          </p:cNvPr>
          <p:cNvSpPr/>
          <p:nvPr/>
        </p:nvSpPr>
        <p:spPr>
          <a:xfrm>
            <a:off x="5484409" y="1423100"/>
            <a:ext cx="49579" cy="23538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0" name="TextBox 549">
            <a:extLst>
              <a:ext uri="{FF2B5EF4-FFF2-40B4-BE49-F238E27FC236}">
                <a16:creationId xmlns:a16="http://schemas.microsoft.com/office/drawing/2014/main" id="{E04CEA9E-9AF6-D240-BF33-604183A2BB20}"/>
              </a:ext>
            </a:extLst>
          </p:cNvPr>
          <p:cNvSpPr txBox="1"/>
          <p:nvPr/>
        </p:nvSpPr>
        <p:spPr>
          <a:xfrm>
            <a:off x="6061116" y="1650908"/>
            <a:ext cx="449721" cy="2308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/>
              <a:t>3.9.2</a:t>
            </a:r>
          </a:p>
        </p:txBody>
      </p:sp>
      <p:sp>
        <p:nvSpPr>
          <p:cNvPr id="551" name="Rectangle 550">
            <a:extLst>
              <a:ext uri="{FF2B5EF4-FFF2-40B4-BE49-F238E27FC236}">
                <a16:creationId xmlns:a16="http://schemas.microsoft.com/office/drawing/2014/main" id="{D43BA6A4-3CE3-5B4C-93EF-323B50590461}"/>
              </a:ext>
            </a:extLst>
          </p:cNvPr>
          <p:cNvSpPr/>
          <p:nvPr/>
        </p:nvSpPr>
        <p:spPr>
          <a:xfrm>
            <a:off x="6054003" y="1651557"/>
            <a:ext cx="45719" cy="234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2" name="TextBox 551">
            <a:extLst>
              <a:ext uri="{FF2B5EF4-FFF2-40B4-BE49-F238E27FC236}">
                <a16:creationId xmlns:a16="http://schemas.microsoft.com/office/drawing/2014/main" id="{0E5D56AF-79E4-7F4E-AEBF-D01C143E10F8}"/>
              </a:ext>
            </a:extLst>
          </p:cNvPr>
          <p:cNvSpPr txBox="1"/>
          <p:nvPr/>
        </p:nvSpPr>
        <p:spPr>
          <a:xfrm>
            <a:off x="6645496" y="1891195"/>
            <a:ext cx="449721" cy="2308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/>
              <a:t>3.9.3</a:t>
            </a:r>
          </a:p>
        </p:txBody>
      </p:sp>
      <p:sp>
        <p:nvSpPr>
          <p:cNvPr id="553" name="Rectangle 552">
            <a:extLst>
              <a:ext uri="{FF2B5EF4-FFF2-40B4-BE49-F238E27FC236}">
                <a16:creationId xmlns:a16="http://schemas.microsoft.com/office/drawing/2014/main" id="{431E340D-0FBF-4C42-9DF6-361C005ECF56}"/>
              </a:ext>
            </a:extLst>
          </p:cNvPr>
          <p:cNvSpPr/>
          <p:nvPr/>
        </p:nvSpPr>
        <p:spPr>
          <a:xfrm>
            <a:off x="6629561" y="1891843"/>
            <a:ext cx="54541" cy="2315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4" name="TextBox 553">
            <a:extLst>
              <a:ext uri="{FF2B5EF4-FFF2-40B4-BE49-F238E27FC236}">
                <a16:creationId xmlns:a16="http://schemas.microsoft.com/office/drawing/2014/main" id="{8B120278-2EF0-6941-9023-6DE88B5E78C4}"/>
              </a:ext>
            </a:extLst>
          </p:cNvPr>
          <p:cNvSpPr txBox="1"/>
          <p:nvPr/>
        </p:nvSpPr>
        <p:spPr>
          <a:xfrm>
            <a:off x="7225280" y="1197060"/>
            <a:ext cx="449721" cy="2308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/>
              <a:t>3.9.4</a:t>
            </a:r>
          </a:p>
        </p:txBody>
      </p:sp>
      <p:sp>
        <p:nvSpPr>
          <p:cNvPr id="555" name="Rectangle 554">
            <a:extLst>
              <a:ext uri="{FF2B5EF4-FFF2-40B4-BE49-F238E27FC236}">
                <a16:creationId xmlns:a16="http://schemas.microsoft.com/office/drawing/2014/main" id="{6C7493A3-DA80-244C-B04D-BB5A195958A2}"/>
              </a:ext>
            </a:extLst>
          </p:cNvPr>
          <p:cNvSpPr/>
          <p:nvPr/>
        </p:nvSpPr>
        <p:spPr>
          <a:xfrm>
            <a:off x="7214307" y="1197709"/>
            <a:ext cx="49579" cy="23538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6" name="TextBox 555">
            <a:extLst>
              <a:ext uri="{FF2B5EF4-FFF2-40B4-BE49-F238E27FC236}">
                <a16:creationId xmlns:a16="http://schemas.microsoft.com/office/drawing/2014/main" id="{136D1BDD-37C1-A145-B225-C92CFF8FE10B}"/>
              </a:ext>
            </a:extLst>
          </p:cNvPr>
          <p:cNvSpPr txBox="1"/>
          <p:nvPr/>
        </p:nvSpPr>
        <p:spPr>
          <a:xfrm>
            <a:off x="7799437" y="1422451"/>
            <a:ext cx="449721" cy="2308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/>
              <a:t>3.9.5</a:t>
            </a:r>
          </a:p>
        </p:txBody>
      </p:sp>
      <p:sp>
        <p:nvSpPr>
          <p:cNvPr id="557" name="Rectangle 556">
            <a:extLst>
              <a:ext uri="{FF2B5EF4-FFF2-40B4-BE49-F238E27FC236}">
                <a16:creationId xmlns:a16="http://schemas.microsoft.com/office/drawing/2014/main" id="{E7652C49-821A-084B-B331-AA056ED6A5B2}"/>
              </a:ext>
            </a:extLst>
          </p:cNvPr>
          <p:cNvSpPr/>
          <p:nvPr/>
        </p:nvSpPr>
        <p:spPr>
          <a:xfrm>
            <a:off x="7788464" y="1423100"/>
            <a:ext cx="49579" cy="23538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8" name="TextBox 557">
            <a:extLst>
              <a:ext uri="{FF2B5EF4-FFF2-40B4-BE49-F238E27FC236}">
                <a16:creationId xmlns:a16="http://schemas.microsoft.com/office/drawing/2014/main" id="{425FD0FC-215A-4E42-8D8B-A8760A1766F0}"/>
              </a:ext>
            </a:extLst>
          </p:cNvPr>
          <p:cNvSpPr txBox="1"/>
          <p:nvPr/>
        </p:nvSpPr>
        <p:spPr>
          <a:xfrm>
            <a:off x="8382395" y="1664545"/>
            <a:ext cx="449721" cy="2308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/>
              <a:t>3.9.6</a:t>
            </a:r>
          </a:p>
        </p:txBody>
      </p:sp>
      <p:sp>
        <p:nvSpPr>
          <p:cNvPr id="559" name="Rectangle 558">
            <a:extLst>
              <a:ext uri="{FF2B5EF4-FFF2-40B4-BE49-F238E27FC236}">
                <a16:creationId xmlns:a16="http://schemas.microsoft.com/office/drawing/2014/main" id="{FA83C3EB-400F-804F-A5BA-CEEDAE251463}"/>
              </a:ext>
            </a:extLst>
          </p:cNvPr>
          <p:cNvSpPr/>
          <p:nvPr/>
        </p:nvSpPr>
        <p:spPr>
          <a:xfrm>
            <a:off x="8375282" y="1665194"/>
            <a:ext cx="45719" cy="234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0" name="TextBox 559">
            <a:extLst>
              <a:ext uri="{FF2B5EF4-FFF2-40B4-BE49-F238E27FC236}">
                <a16:creationId xmlns:a16="http://schemas.microsoft.com/office/drawing/2014/main" id="{164B20C2-FC0A-9446-A480-109D8770D7AB}"/>
              </a:ext>
            </a:extLst>
          </p:cNvPr>
          <p:cNvSpPr txBox="1"/>
          <p:nvPr/>
        </p:nvSpPr>
        <p:spPr>
          <a:xfrm>
            <a:off x="8966234" y="1891195"/>
            <a:ext cx="449721" cy="2308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/>
              <a:t>3.9.7</a:t>
            </a:r>
          </a:p>
        </p:txBody>
      </p:sp>
      <p:sp>
        <p:nvSpPr>
          <p:cNvPr id="561" name="Rectangle 560">
            <a:extLst>
              <a:ext uri="{FF2B5EF4-FFF2-40B4-BE49-F238E27FC236}">
                <a16:creationId xmlns:a16="http://schemas.microsoft.com/office/drawing/2014/main" id="{0EA82551-EE9B-EF4A-9980-0C5D8B193E07}"/>
              </a:ext>
            </a:extLst>
          </p:cNvPr>
          <p:cNvSpPr/>
          <p:nvPr/>
        </p:nvSpPr>
        <p:spPr>
          <a:xfrm>
            <a:off x="8950299" y="1891843"/>
            <a:ext cx="54541" cy="2315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8" name="TextBox 567">
            <a:extLst>
              <a:ext uri="{FF2B5EF4-FFF2-40B4-BE49-F238E27FC236}">
                <a16:creationId xmlns:a16="http://schemas.microsoft.com/office/drawing/2014/main" id="{8B0A2BAC-2A97-FA42-B2FB-8E2FDA5010B5}"/>
              </a:ext>
            </a:extLst>
          </p:cNvPr>
          <p:cNvSpPr txBox="1"/>
          <p:nvPr/>
        </p:nvSpPr>
        <p:spPr>
          <a:xfrm>
            <a:off x="9518887" y="1187064"/>
            <a:ext cx="449721" cy="2308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/>
              <a:t>3.9.8</a:t>
            </a:r>
          </a:p>
        </p:txBody>
      </p:sp>
      <p:sp>
        <p:nvSpPr>
          <p:cNvPr id="569" name="Rectangle 568">
            <a:extLst>
              <a:ext uri="{FF2B5EF4-FFF2-40B4-BE49-F238E27FC236}">
                <a16:creationId xmlns:a16="http://schemas.microsoft.com/office/drawing/2014/main" id="{E6906611-AD19-BB41-B12B-CDA45C3D8FDC}"/>
              </a:ext>
            </a:extLst>
          </p:cNvPr>
          <p:cNvSpPr/>
          <p:nvPr/>
        </p:nvSpPr>
        <p:spPr>
          <a:xfrm>
            <a:off x="9507914" y="1187713"/>
            <a:ext cx="49579" cy="23538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2" name="Rectangle 571">
            <a:extLst>
              <a:ext uri="{FF2B5EF4-FFF2-40B4-BE49-F238E27FC236}">
                <a16:creationId xmlns:a16="http://schemas.microsoft.com/office/drawing/2014/main" id="{F611EE5B-4669-AF41-9495-5A2DFBCB5CF9}"/>
              </a:ext>
            </a:extLst>
          </p:cNvPr>
          <p:cNvSpPr/>
          <p:nvPr/>
        </p:nvSpPr>
        <p:spPr>
          <a:xfrm>
            <a:off x="8363702" y="2406947"/>
            <a:ext cx="4596648" cy="965961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3" name="TextBox 572">
            <a:extLst>
              <a:ext uri="{FF2B5EF4-FFF2-40B4-BE49-F238E27FC236}">
                <a16:creationId xmlns:a16="http://schemas.microsoft.com/office/drawing/2014/main" id="{D4B7A3BA-8E77-2841-BD46-CF7353DD4CC4}"/>
              </a:ext>
            </a:extLst>
          </p:cNvPr>
          <p:cNvSpPr txBox="1"/>
          <p:nvPr/>
        </p:nvSpPr>
        <p:spPr>
          <a:xfrm>
            <a:off x="8376751" y="2405310"/>
            <a:ext cx="515831" cy="2648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r>
              <a:rPr lang="en-US" sz="1000" b="1" dirty="0"/>
              <a:t>3.10.0</a:t>
            </a:r>
          </a:p>
        </p:txBody>
      </p:sp>
      <p:sp>
        <p:nvSpPr>
          <p:cNvPr id="574" name="Rectangle 573">
            <a:extLst>
              <a:ext uri="{FF2B5EF4-FFF2-40B4-BE49-F238E27FC236}">
                <a16:creationId xmlns:a16="http://schemas.microsoft.com/office/drawing/2014/main" id="{5A4AA004-0365-314E-A735-AA47804F619B}"/>
              </a:ext>
            </a:extLst>
          </p:cNvPr>
          <p:cNvSpPr/>
          <p:nvPr/>
        </p:nvSpPr>
        <p:spPr>
          <a:xfrm>
            <a:off x="8366337" y="2404320"/>
            <a:ext cx="45719" cy="2642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0" name="Rectangle 599">
            <a:extLst>
              <a:ext uri="{FF2B5EF4-FFF2-40B4-BE49-F238E27FC236}">
                <a16:creationId xmlns:a16="http://schemas.microsoft.com/office/drawing/2014/main" id="{D9ECE5B2-489A-4249-9DDB-6229CDD7F436}"/>
              </a:ext>
            </a:extLst>
          </p:cNvPr>
          <p:cNvSpPr/>
          <p:nvPr/>
        </p:nvSpPr>
        <p:spPr>
          <a:xfrm>
            <a:off x="11822736" y="4890579"/>
            <a:ext cx="1137613" cy="965167"/>
          </a:xfrm>
          <a:prstGeom prst="rect">
            <a:avLst/>
          </a:prstGeom>
          <a:solidFill>
            <a:schemeClr val="accent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E89E0227-1095-9A43-8DD7-96B1094CCDE7}"/>
              </a:ext>
            </a:extLst>
          </p:cNvPr>
          <p:cNvSpPr txBox="1"/>
          <p:nvPr/>
        </p:nvSpPr>
        <p:spPr>
          <a:xfrm>
            <a:off x="8956398" y="2656903"/>
            <a:ext cx="483638" cy="2308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/>
              <a:t>3.10.1</a:t>
            </a:r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329B8F9D-3F2B-774C-BC33-4496D20A3FC7}"/>
              </a:ext>
            </a:extLst>
          </p:cNvPr>
          <p:cNvSpPr/>
          <p:nvPr/>
        </p:nvSpPr>
        <p:spPr>
          <a:xfrm>
            <a:off x="8945426" y="2657552"/>
            <a:ext cx="49579" cy="23538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2DCD300E-5C8E-304C-86FE-5EF8C98FF680}"/>
              </a:ext>
            </a:extLst>
          </p:cNvPr>
          <p:cNvSpPr txBox="1"/>
          <p:nvPr/>
        </p:nvSpPr>
        <p:spPr>
          <a:xfrm>
            <a:off x="9522132" y="2885360"/>
            <a:ext cx="499150" cy="2308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/>
              <a:t>3.10.2</a:t>
            </a:r>
          </a:p>
        </p:txBody>
      </p:sp>
      <p:sp>
        <p:nvSpPr>
          <p:cNvPr id="251" name="Rectangle 250">
            <a:extLst>
              <a:ext uri="{FF2B5EF4-FFF2-40B4-BE49-F238E27FC236}">
                <a16:creationId xmlns:a16="http://schemas.microsoft.com/office/drawing/2014/main" id="{C4876DB1-9322-7347-90FD-F47BC1CE949D}"/>
              </a:ext>
            </a:extLst>
          </p:cNvPr>
          <p:cNvSpPr/>
          <p:nvPr/>
        </p:nvSpPr>
        <p:spPr>
          <a:xfrm>
            <a:off x="9515020" y="2886009"/>
            <a:ext cx="45719" cy="234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2" name="TextBox 251">
            <a:extLst>
              <a:ext uri="{FF2B5EF4-FFF2-40B4-BE49-F238E27FC236}">
                <a16:creationId xmlns:a16="http://schemas.microsoft.com/office/drawing/2014/main" id="{C1256DE1-A048-CD40-A950-597CDCB65E14}"/>
              </a:ext>
            </a:extLst>
          </p:cNvPr>
          <p:cNvSpPr txBox="1"/>
          <p:nvPr/>
        </p:nvSpPr>
        <p:spPr>
          <a:xfrm>
            <a:off x="10106512" y="3125647"/>
            <a:ext cx="482308" cy="2308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/>
              <a:t>3.10.3</a:t>
            </a:r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4DDF8ACB-3B13-3346-92A2-89740BE4DC0F}"/>
              </a:ext>
            </a:extLst>
          </p:cNvPr>
          <p:cNvSpPr/>
          <p:nvPr/>
        </p:nvSpPr>
        <p:spPr>
          <a:xfrm>
            <a:off x="10090578" y="3126295"/>
            <a:ext cx="54541" cy="2315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4" name="TextBox 253">
            <a:extLst>
              <a:ext uri="{FF2B5EF4-FFF2-40B4-BE49-F238E27FC236}">
                <a16:creationId xmlns:a16="http://schemas.microsoft.com/office/drawing/2014/main" id="{7BF71E2C-CA43-4C49-957F-2B1C56AC533A}"/>
              </a:ext>
            </a:extLst>
          </p:cNvPr>
          <p:cNvSpPr txBox="1"/>
          <p:nvPr/>
        </p:nvSpPr>
        <p:spPr>
          <a:xfrm>
            <a:off x="10686296" y="2431512"/>
            <a:ext cx="489816" cy="2308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/>
              <a:t>3.10.4</a:t>
            </a:r>
          </a:p>
        </p:txBody>
      </p:sp>
      <p:sp>
        <p:nvSpPr>
          <p:cNvPr id="255" name="Rectangle 254">
            <a:extLst>
              <a:ext uri="{FF2B5EF4-FFF2-40B4-BE49-F238E27FC236}">
                <a16:creationId xmlns:a16="http://schemas.microsoft.com/office/drawing/2014/main" id="{C44B5EA0-BB86-7846-B83D-F85A9166A4C0}"/>
              </a:ext>
            </a:extLst>
          </p:cNvPr>
          <p:cNvSpPr/>
          <p:nvPr/>
        </p:nvSpPr>
        <p:spPr>
          <a:xfrm>
            <a:off x="10666226" y="2432161"/>
            <a:ext cx="49579" cy="23538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90A460E9-7D62-784E-A3C5-830F7D52DDCB}"/>
              </a:ext>
            </a:extLst>
          </p:cNvPr>
          <p:cNvSpPr txBox="1"/>
          <p:nvPr/>
        </p:nvSpPr>
        <p:spPr>
          <a:xfrm>
            <a:off x="11257152" y="2656903"/>
            <a:ext cx="474014" cy="2308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/>
              <a:t>3.10.5</a:t>
            </a:r>
          </a:p>
        </p:txBody>
      </p:sp>
      <p:sp>
        <p:nvSpPr>
          <p:cNvPr id="257" name="Rectangle 256">
            <a:extLst>
              <a:ext uri="{FF2B5EF4-FFF2-40B4-BE49-F238E27FC236}">
                <a16:creationId xmlns:a16="http://schemas.microsoft.com/office/drawing/2014/main" id="{C7EC02B5-64A9-BF47-B806-041D325F1C08}"/>
              </a:ext>
            </a:extLst>
          </p:cNvPr>
          <p:cNvSpPr/>
          <p:nvPr/>
        </p:nvSpPr>
        <p:spPr>
          <a:xfrm>
            <a:off x="11246180" y="2657552"/>
            <a:ext cx="49579" cy="23538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B9873B96-18D8-2440-A42A-2F9706FE8DB1}"/>
              </a:ext>
            </a:extLst>
          </p:cNvPr>
          <p:cNvSpPr txBox="1"/>
          <p:nvPr/>
        </p:nvSpPr>
        <p:spPr>
          <a:xfrm>
            <a:off x="11826222" y="2898997"/>
            <a:ext cx="476728" cy="2308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/>
              <a:t>3.10.6</a:t>
            </a:r>
          </a:p>
        </p:txBody>
      </p:sp>
      <p:sp>
        <p:nvSpPr>
          <p:cNvPr id="259" name="Rectangle 258">
            <a:extLst>
              <a:ext uri="{FF2B5EF4-FFF2-40B4-BE49-F238E27FC236}">
                <a16:creationId xmlns:a16="http://schemas.microsoft.com/office/drawing/2014/main" id="{2E659A61-481B-DE42-AD6C-0A913BC29108}"/>
              </a:ext>
            </a:extLst>
          </p:cNvPr>
          <p:cNvSpPr/>
          <p:nvPr/>
        </p:nvSpPr>
        <p:spPr>
          <a:xfrm>
            <a:off x="11824874" y="2899646"/>
            <a:ext cx="45719" cy="234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1" name="Straight Arrow Connector 540">
            <a:extLst>
              <a:ext uri="{FF2B5EF4-FFF2-40B4-BE49-F238E27FC236}">
                <a16:creationId xmlns:a16="http://schemas.microsoft.com/office/drawing/2014/main" id="{3926C634-1CB9-F043-A02D-0D486FAE8C10}"/>
              </a:ext>
            </a:extLst>
          </p:cNvPr>
          <p:cNvCxnSpPr>
            <a:cxnSpLocks/>
          </p:cNvCxnSpPr>
          <p:nvPr/>
        </p:nvCxnSpPr>
        <p:spPr>
          <a:xfrm>
            <a:off x="10383329" y="1156823"/>
            <a:ext cx="2452995" cy="0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8" name="TextBox 267">
            <a:extLst>
              <a:ext uri="{FF2B5EF4-FFF2-40B4-BE49-F238E27FC236}">
                <a16:creationId xmlns:a16="http://schemas.microsoft.com/office/drawing/2014/main" id="{1E199033-2824-AD48-83F2-A49619C61BF6}"/>
              </a:ext>
            </a:extLst>
          </p:cNvPr>
          <p:cNvSpPr txBox="1"/>
          <p:nvPr/>
        </p:nvSpPr>
        <p:spPr>
          <a:xfrm>
            <a:off x="10101220" y="1432312"/>
            <a:ext cx="449721" cy="2308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/>
              <a:t>3.9.9</a:t>
            </a: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D3157B24-4914-874B-B6F6-1590D32A1B22}"/>
              </a:ext>
            </a:extLst>
          </p:cNvPr>
          <p:cNvSpPr/>
          <p:nvPr/>
        </p:nvSpPr>
        <p:spPr>
          <a:xfrm>
            <a:off x="10090247" y="1432961"/>
            <a:ext cx="49579" cy="23538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4" name="TextBox 273">
            <a:extLst>
              <a:ext uri="{FF2B5EF4-FFF2-40B4-BE49-F238E27FC236}">
                <a16:creationId xmlns:a16="http://schemas.microsoft.com/office/drawing/2014/main" id="{6B555B0E-3FD6-CD4E-AD68-6499427536D4}"/>
              </a:ext>
            </a:extLst>
          </p:cNvPr>
          <p:cNvSpPr txBox="1"/>
          <p:nvPr/>
        </p:nvSpPr>
        <p:spPr>
          <a:xfrm rot="18000000">
            <a:off x="11846318" y="227166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11.</a:t>
            </a:r>
            <a:r>
              <a:rPr lang="en-US" sz="1000" dirty="0"/>
              <a:t>2022</a:t>
            </a:r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ACC248A7-D760-7E44-843E-2802F1B9CBB1}"/>
              </a:ext>
            </a:extLst>
          </p:cNvPr>
          <p:cNvSpPr txBox="1"/>
          <p:nvPr/>
        </p:nvSpPr>
        <p:spPr>
          <a:xfrm rot="18000000">
            <a:off x="12138031" y="227164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12.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2022</a:t>
            </a:r>
          </a:p>
        </p:txBody>
      </p:sp>
      <p:sp>
        <p:nvSpPr>
          <p:cNvPr id="276" name="TextBox 275">
            <a:extLst>
              <a:ext uri="{FF2B5EF4-FFF2-40B4-BE49-F238E27FC236}">
                <a16:creationId xmlns:a16="http://schemas.microsoft.com/office/drawing/2014/main" id="{A76DEE6E-64DC-D847-AEB7-D8A1D084B1E0}"/>
              </a:ext>
            </a:extLst>
          </p:cNvPr>
          <p:cNvSpPr txBox="1"/>
          <p:nvPr/>
        </p:nvSpPr>
        <p:spPr>
          <a:xfrm rot="18000000">
            <a:off x="12422380" y="229514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01.</a:t>
            </a:r>
            <a:r>
              <a:rPr lang="en-US" sz="1000" dirty="0"/>
              <a:t>2023</a:t>
            </a:r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id="{C6B82411-614F-C648-BEB1-279D2E977FCB}"/>
              </a:ext>
            </a:extLst>
          </p:cNvPr>
          <p:cNvSpPr txBox="1"/>
          <p:nvPr/>
        </p:nvSpPr>
        <p:spPr>
          <a:xfrm>
            <a:off x="12405569" y="3891760"/>
            <a:ext cx="483638" cy="2308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/>
              <a:t>3.10.1</a:t>
            </a:r>
          </a:p>
        </p:txBody>
      </p:sp>
      <p:sp>
        <p:nvSpPr>
          <p:cNvPr id="285" name="Rectangle 284">
            <a:extLst>
              <a:ext uri="{FF2B5EF4-FFF2-40B4-BE49-F238E27FC236}">
                <a16:creationId xmlns:a16="http://schemas.microsoft.com/office/drawing/2014/main" id="{C46741B0-A1BC-D042-9865-CA7651BE0F3F}"/>
              </a:ext>
            </a:extLst>
          </p:cNvPr>
          <p:cNvSpPr/>
          <p:nvPr/>
        </p:nvSpPr>
        <p:spPr>
          <a:xfrm>
            <a:off x="12394597" y="3892409"/>
            <a:ext cx="49579" cy="23538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B6556700-17BD-2B4E-AD91-AE2F5F9D7CFA}"/>
              </a:ext>
            </a:extLst>
          </p:cNvPr>
          <p:cNvSpPr txBox="1"/>
          <p:nvPr/>
        </p:nvSpPr>
        <p:spPr>
          <a:xfrm>
            <a:off x="12388015" y="3138253"/>
            <a:ext cx="476728" cy="2308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/>
              <a:t>3.10.7</a:t>
            </a:r>
          </a:p>
        </p:txBody>
      </p:sp>
      <p:sp>
        <p:nvSpPr>
          <p:cNvPr id="287" name="Rectangle 286">
            <a:extLst>
              <a:ext uri="{FF2B5EF4-FFF2-40B4-BE49-F238E27FC236}">
                <a16:creationId xmlns:a16="http://schemas.microsoft.com/office/drawing/2014/main" id="{6E53088B-153D-3442-82E8-8A7223F9A3B5}"/>
              </a:ext>
            </a:extLst>
          </p:cNvPr>
          <p:cNvSpPr/>
          <p:nvPr/>
        </p:nvSpPr>
        <p:spPr>
          <a:xfrm>
            <a:off x="12386667" y="3138902"/>
            <a:ext cx="45719" cy="234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8" name="TextBox 287">
            <a:extLst>
              <a:ext uri="{FF2B5EF4-FFF2-40B4-BE49-F238E27FC236}">
                <a16:creationId xmlns:a16="http://schemas.microsoft.com/office/drawing/2014/main" id="{99999F6E-868D-9145-A0D8-545F7FCC629C}"/>
              </a:ext>
            </a:extLst>
          </p:cNvPr>
          <p:cNvSpPr txBox="1"/>
          <p:nvPr/>
        </p:nvSpPr>
        <p:spPr>
          <a:xfrm>
            <a:off x="12654697" y="5629105"/>
            <a:ext cx="311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a4</a:t>
            </a:r>
          </a:p>
        </p:txBody>
      </p:sp>
      <p:sp>
        <p:nvSpPr>
          <p:cNvPr id="289" name="Rectangle 288">
            <a:extLst>
              <a:ext uri="{FF2B5EF4-FFF2-40B4-BE49-F238E27FC236}">
                <a16:creationId xmlns:a16="http://schemas.microsoft.com/office/drawing/2014/main" id="{0CF23754-E075-B140-AACA-CAE11FCC5786}"/>
              </a:ext>
            </a:extLst>
          </p:cNvPr>
          <p:cNvSpPr/>
          <p:nvPr/>
        </p:nvSpPr>
        <p:spPr>
          <a:xfrm>
            <a:off x="12674600" y="5608785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0" name="TextBox 289">
            <a:extLst>
              <a:ext uri="{FF2B5EF4-FFF2-40B4-BE49-F238E27FC236}">
                <a16:creationId xmlns:a16="http://schemas.microsoft.com/office/drawing/2014/main" id="{5A636FFC-BF21-E846-ACE8-C5FF1023620A}"/>
              </a:ext>
            </a:extLst>
          </p:cNvPr>
          <p:cNvSpPr txBox="1"/>
          <p:nvPr/>
        </p:nvSpPr>
        <p:spPr>
          <a:xfrm>
            <a:off x="11810149" y="4892295"/>
            <a:ext cx="311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a1</a:t>
            </a:r>
          </a:p>
        </p:txBody>
      </p:sp>
      <p:sp>
        <p:nvSpPr>
          <p:cNvPr id="291" name="Rectangle 290">
            <a:extLst>
              <a:ext uri="{FF2B5EF4-FFF2-40B4-BE49-F238E27FC236}">
                <a16:creationId xmlns:a16="http://schemas.microsoft.com/office/drawing/2014/main" id="{B0522FE7-F460-8C4A-92FA-EC9D4456B45D}"/>
              </a:ext>
            </a:extLst>
          </p:cNvPr>
          <p:cNvSpPr/>
          <p:nvPr/>
        </p:nvSpPr>
        <p:spPr>
          <a:xfrm>
            <a:off x="11826877" y="4889120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2" name="TextBox 291">
            <a:extLst>
              <a:ext uri="{FF2B5EF4-FFF2-40B4-BE49-F238E27FC236}">
                <a16:creationId xmlns:a16="http://schemas.microsoft.com/office/drawing/2014/main" id="{EB48E6E0-C33A-854E-B493-2F1BD48D8F1A}"/>
              </a:ext>
            </a:extLst>
          </p:cNvPr>
          <p:cNvSpPr txBox="1"/>
          <p:nvPr/>
        </p:nvSpPr>
        <p:spPr>
          <a:xfrm>
            <a:off x="12079850" y="5138845"/>
            <a:ext cx="311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a2</a:t>
            </a:r>
          </a:p>
        </p:txBody>
      </p:sp>
      <p:sp>
        <p:nvSpPr>
          <p:cNvPr id="293" name="Rectangle 292">
            <a:extLst>
              <a:ext uri="{FF2B5EF4-FFF2-40B4-BE49-F238E27FC236}">
                <a16:creationId xmlns:a16="http://schemas.microsoft.com/office/drawing/2014/main" id="{908B3EC5-0B9F-7349-9CF7-50C59CC406DC}"/>
              </a:ext>
            </a:extLst>
          </p:cNvPr>
          <p:cNvSpPr/>
          <p:nvPr/>
        </p:nvSpPr>
        <p:spPr>
          <a:xfrm>
            <a:off x="12099753" y="5138845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F86A29DC-3D4C-A040-8B93-D6AD7D2C5193}"/>
              </a:ext>
            </a:extLst>
          </p:cNvPr>
          <p:cNvSpPr txBox="1"/>
          <p:nvPr/>
        </p:nvSpPr>
        <p:spPr>
          <a:xfrm>
            <a:off x="12378610" y="5388906"/>
            <a:ext cx="311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a3</a:t>
            </a:r>
          </a:p>
        </p:txBody>
      </p:sp>
      <p:sp>
        <p:nvSpPr>
          <p:cNvPr id="316" name="Rectangle 315">
            <a:extLst>
              <a:ext uri="{FF2B5EF4-FFF2-40B4-BE49-F238E27FC236}">
                <a16:creationId xmlns:a16="http://schemas.microsoft.com/office/drawing/2014/main" id="{46E46D30-0310-EF41-87CA-B99D7D5487C4}"/>
              </a:ext>
            </a:extLst>
          </p:cNvPr>
          <p:cNvSpPr/>
          <p:nvPr/>
        </p:nvSpPr>
        <p:spPr>
          <a:xfrm>
            <a:off x="12398513" y="5388906"/>
            <a:ext cx="45719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405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307</TotalTime>
  <Words>124</Words>
  <Application>Microsoft Macintosh PowerPoint</Application>
  <PresentationFormat>Custom</PresentationFormat>
  <Paragraphs>118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Łukasz Langa</dc:creator>
  <cp:lastModifiedBy>Łukasz Langa</cp:lastModifiedBy>
  <cp:revision>27</cp:revision>
  <dcterms:created xsi:type="dcterms:W3CDTF">2019-09-09T13:26:07Z</dcterms:created>
  <dcterms:modified xsi:type="dcterms:W3CDTF">2019-09-12T14:24:35Z</dcterms:modified>
</cp:coreProperties>
</file>